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65"/>
  </p:notesMasterIdLst>
  <p:sldIdLst>
    <p:sldId id="258" r:id="rId2"/>
    <p:sldId id="268" r:id="rId3"/>
    <p:sldId id="269" r:id="rId4"/>
    <p:sldId id="272" r:id="rId5"/>
    <p:sldId id="273" r:id="rId6"/>
    <p:sldId id="274" r:id="rId7"/>
    <p:sldId id="325" r:id="rId8"/>
    <p:sldId id="326" r:id="rId9"/>
    <p:sldId id="270" r:id="rId10"/>
    <p:sldId id="278" r:id="rId11"/>
    <p:sldId id="279" r:id="rId12"/>
    <p:sldId id="257" r:id="rId13"/>
    <p:sldId id="259" r:id="rId14"/>
    <p:sldId id="261" r:id="rId15"/>
    <p:sldId id="263" r:id="rId16"/>
    <p:sldId id="262" r:id="rId17"/>
    <p:sldId id="275" r:id="rId18"/>
    <p:sldId id="276" r:id="rId19"/>
    <p:sldId id="271" r:id="rId20"/>
    <p:sldId id="264" r:id="rId21"/>
    <p:sldId id="265" r:id="rId22"/>
    <p:sldId id="266" r:id="rId23"/>
    <p:sldId id="282" r:id="rId24"/>
    <p:sldId id="294" r:id="rId25"/>
    <p:sldId id="328" r:id="rId26"/>
    <p:sldId id="295" r:id="rId27"/>
    <p:sldId id="293" r:id="rId28"/>
    <p:sldId id="291" r:id="rId29"/>
    <p:sldId id="296" r:id="rId30"/>
    <p:sldId id="289" r:id="rId31"/>
    <p:sldId id="290" r:id="rId32"/>
    <p:sldId id="297" r:id="rId33"/>
    <p:sldId id="298" r:id="rId34"/>
    <p:sldId id="299" r:id="rId35"/>
    <p:sldId id="300" r:id="rId36"/>
    <p:sldId id="302" r:id="rId37"/>
    <p:sldId id="305" r:id="rId38"/>
    <p:sldId id="304" r:id="rId39"/>
    <p:sldId id="307" r:id="rId40"/>
    <p:sldId id="306" r:id="rId41"/>
    <p:sldId id="280" r:id="rId42"/>
    <p:sldId id="283" r:id="rId43"/>
    <p:sldId id="284" r:id="rId44"/>
    <p:sldId id="281" r:id="rId45"/>
    <p:sldId id="285" r:id="rId46"/>
    <p:sldId id="286" r:id="rId47"/>
    <p:sldId id="287" r:id="rId48"/>
    <p:sldId id="28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9" r:id="rId62"/>
    <p:sldId id="321" r:id="rId63"/>
    <p:sldId id="322" r:id="rId6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28" autoAdjust="0"/>
    <p:restoredTop sz="94660"/>
  </p:normalViewPr>
  <p:slideViewPr>
    <p:cSldViewPr snapToGrid="0">
      <p:cViewPr>
        <p:scale>
          <a:sx n="72" d="100"/>
          <a:sy n="72" d="100"/>
        </p:scale>
        <p:origin x="-582"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0.xml.rels><?xml version="1.0" encoding="UTF-8" standalone="yes"?>
<Relationships xmlns="http://schemas.openxmlformats.org/package/2006/relationships"><Relationship Id="rId1" Type="http://schemas.openxmlformats.org/officeDocument/2006/relationships/image" Target="../media/image36.png"/></Relationships>
</file>

<file path=ppt/diagrams/_rels/data11.xml.rels><?xml version="1.0" encoding="UTF-8" standalone="yes"?>
<Relationships xmlns="http://schemas.openxmlformats.org/package/2006/relationships"><Relationship Id="rId1" Type="http://schemas.openxmlformats.org/officeDocument/2006/relationships/image" Target="../media/image37.png"/></Relationships>
</file>

<file path=ppt/diagrams/_rels/data12.xml.rels><?xml version="1.0" encoding="UTF-8" standalone="yes"?>
<Relationships xmlns="http://schemas.openxmlformats.org/package/2006/relationships"><Relationship Id="rId1" Type="http://schemas.openxmlformats.org/officeDocument/2006/relationships/image" Target="../media/image38.png"/></Relationships>
</file>

<file path=ppt/diagrams/_rels/data13.xml.rels><?xml version="1.0" encoding="UTF-8" standalone="yes"?>
<Relationships xmlns="http://schemas.openxmlformats.org/package/2006/relationships"><Relationship Id="rId1" Type="http://schemas.openxmlformats.org/officeDocument/2006/relationships/image" Target="../media/image39.png"/></Relationships>
</file>

<file path=ppt/diagrams/_rels/data3.xml.rels><?xml version="1.0" encoding="UTF-8" standalone="yes"?>
<Relationships xmlns="http://schemas.openxmlformats.org/package/2006/relationships"><Relationship Id="rId1" Type="http://schemas.openxmlformats.org/officeDocument/2006/relationships/image" Target="../media/image29.png"/></Relationships>
</file>

<file path=ppt/diagrams/_rels/data4.xml.rels><?xml version="1.0" encoding="UTF-8" standalone="yes"?>
<Relationships xmlns="http://schemas.openxmlformats.org/package/2006/relationships"><Relationship Id="rId1" Type="http://schemas.openxmlformats.org/officeDocument/2006/relationships/image" Target="../media/image30.png"/></Relationships>
</file>

<file path=ppt/diagrams/_rels/data5.xml.rels><?xml version="1.0" encoding="UTF-8" standalone="yes"?>
<Relationships xmlns="http://schemas.openxmlformats.org/package/2006/relationships"><Relationship Id="rId1" Type="http://schemas.openxmlformats.org/officeDocument/2006/relationships/image" Target="../media/image31.png"/></Relationships>
</file>

<file path=ppt/diagrams/_rels/data6.xml.rels><?xml version="1.0" encoding="UTF-8" standalone="yes"?>
<Relationships xmlns="http://schemas.openxmlformats.org/package/2006/relationships"><Relationship Id="rId1" Type="http://schemas.openxmlformats.org/officeDocument/2006/relationships/image" Target="../media/image32.png"/></Relationships>
</file>

<file path=ppt/diagrams/_rels/data7.xml.rels><?xml version="1.0" encoding="UTF-8" standalone="yes"?>
<Relationships xmlns="http://schemas.openxmlformats.org/package/2006/relationships"><Relationship Id="rId1" Type="http://schemas.openxmlformats.org/officeDocument/2006/relationships/image" Target="../media/image33.png"/></Relationships>
</file>

<file path=ppt/diagrams/_rels/data8.xml.rels><?xml version="1.0" encoding="UTF-8" standalone="yes"?>
<Relationships xmlns="http://schemas.openxmlformats.org/package/2006/relationships"><Relationship Id="rId1" Type="http://schemas.openxmlformats.org/officeDocument/2006/relationships/image" Target="../media/image34.png"/></Relationships>
</file>

<file path=ppt/diagrams/_rels/data9.xml.rels><?xml version="1.0" encoding="UTF-8" standalone="yes"?>
<Relationships xmlns="http://schemas.openxmlformats.org/package/2006/relationships"><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E77523-3CFD-42AD-8C75-991C6A5C9B0F}" type="doc">
      <dgm:prSet loTypeId="urn:microsoft.com/office/officeart/2005/8/layout/chevron2" loCatId="list" qsTypeId="urn:microsoft.com/office/officeart/2005/8/quickstyle/simple1" qsCatId="simple" csTypeId="urn:microsoft.com/office/officeart/2005/8/colors/colorful2" csCatId="colorful" phldr="1"/>
      <dgm:spPr/>
      <dgm:t>
        <a:bodyPr/>
        <a:lstStyle/>
        <a:p>
          <a:endParaRPr lang="tr-TR"/>
        </a:p>
      </dgm:t>
    </dgm:pt>
    <dgm:pt modelId="{7A73C215-DF63-4D27-B76C-5AE9093FE064}">
      <dgm:prSet phldrT="[Metin]"/>
      <dgm:spPr/>
      <dgm:t>
        <a:bodyPr/>
        <a:lstStyle/>
        <a:p>
          <a:r>
            <a:rPr lang="tr-TR" dirty="0"/>
            <a:t>1200</a:t>
          </a:r>
        </a:p>
      </dgm:t>
    </dgm:pt>
    <dgm:pt modelId="{C12293BB-1388-4B75-BB55-C3A08D052439}" type="parTrans" cxnId="{B2A6BB6B-5BF7-49E0-8446-D23A057A4A66}">
      <dgm:prSet/>
      <dgm:spPr/>
      <dgm:t>
        <a:bodyPr/>
        <a:lstStyle/>
        <a:p>
          <a:endParaRPr lang="tr-TR"/>
        </a:p>
      </dgm:t>
    </dgm:pt>
    <dgm:pt modelId="{25365281-4A47-4149-A3FA-75189F223FF3}" type="sibTrans" cxnId="{B2A6BB6B-5BF7-49E0-8446-D23A057A4A66}">
      <dgm:prSet/>
      <dgm:spPr/>
      <dgm:t>
        <a:bodyPr/>
        <a:lstStyle/>
        <a:p>
          <a:endParaRPr lang="tr-TR"/>
        </a:p>
      </dgm:t>
    </dgm:pt>
    <dgm:pt modelId="{D76EC679-6103-4D88-8044-146E9073C21C}">
      <dgm:prSet phldrT="[Metin]"/>
      <dgm:spPr/>
      <dgm:t>
        <a:bodyPr/>
        <a:lstStyle/>
        <a:p>
          <a:r>
            <a:rPr lang="tr-TR" dirty="0"/>
            <a:t>1230</a:t>
          </a:r>
        </a:p>
      </dgm:t>
    </dgm:pt>
    <dgm:pt modelId="{536C43C7-DE58-41E4-A580-682F77BCE77F}" type="parTrans" cxnId="{8CD09BD9-62F9-4D13-8EE9-2A49B95BCD5B}">
      <dgm:prSet/>
      <dgm:spPr/>
      <dgm:t>
        <a:bodyPr/>
        <a:lstStyle/>
        <a:p>
          <a:endParaRPr lang="tr-TR"/>
        </a:p>
      </dgm:t>
    </dgm:pt>
    <dgm:pt modelId="{2276629F-3B5C-44F3-B1CB-E00C2D4E0EEC}" type="sibTrans" cxnId="{8CD09BD9-62F9-4D13-8EE9-2A49B95BCD5B}">
      <dgm:prSet/>
      <dgm:spPr/>
      <dgm:t>
        <a:bodyPr/>
        <a:lstStyle/>
        <a:p>
          <a:endParaRPr lang="tr-TR"/>
        </a:p>
      </dgm:t>
    </dgm:pt>
    <dgm:pt modelId="{C63D253F-396B-45AA-800F-2E19E37F16A0}">
      <dgm:prSet phldrT="[Metin]"/>
      <dgm:spPr/>
      <dgm:t>
        <a:bodyPr/>
        <a:lstStyle/>
        <a:p>
          <a:r>
            <a:rPr lang="tr-TR" dirty="0"/>
            <a:t>1520</a:t>
          </a:r>
        </a:p>
      </dgm:t>
    </dgm:pt>
    <dgm:pt modelId="{9F9B3DD2-72E9-41C5-8C5D-1E50E29F87F4}" type="parTrans" cxnId="{50ED2D25-20C9-49E9-9F88-EFCA0E4A3D93}">
      <dgm:prSet/>
      <dgm:spPr/>
      <dgm:t>
        <a:bodyPr/>
        <a:lstStyle/>
        <a:p>
          <a:endParaRPr lang="tr-TR"/>
        </a:p>
      </dgm:t>
    </dgm:pt>
    <dgm:pt modelId="{F26CBC4D-283F-4BA7-AC9F-45885F77C9F3}" type="sibTrans" cxnId="{50ED2D25-20C9-49E9-9F88-EFCA0E4A3D93}">
      <dgm:prSet/>
      <dgm:spPr/>
      <dgm:t>
        <a:bodyPr/>
        <a:lstStyle/>
        <a:p>
          <a:endParaRPr lang="tr-TR"/>
        </a:p>
      </dgm:t>
    </dgm:pt>
    <dgm:pt modelId="{2CCF4941-7BB8-4C38-B1BD-C2E15ECBB97C}">
      <dgm:prSet/>
      <dgm:spPr>
        <a:solidFill>
          <a:schemeClr val="bg1">
            <a:alpha val="90000"/>
          </a:schemeClr>
        </a:solidFill>
      </dgm:spPr>
      <dgm:t>
        <a:bodyPr/>
        <a:lstStyle/>
        <a:p>
          <a:r>
            <a:rPr lang="tr-TR" b="0" i="1" dirty="0" err="1"/>
            <a:t>İnka</a:t>
          </a:r>
          <a:r>
            <a:rPr lang="tr-TR" b="0" i="1" dirty="0"/>
            <a:t> Yerlileri, Peru’da </a:t>
          </a:r>
          <a:r>
            <a:rPr lang="tr-TR" b="0" i="1" dirty="0" err="1"/>
            <a:t>İnka</a:t>
          </a:r>
          <a:r>
            <a:rPr lang="tr-TR" b="0" i="1" dirty="0"/>
            <a:t> İmparatorluğunu kurmuştur.</a:t>
          </a:r>
          <a:endParaRPr lang="tr-TR" dirty="0"/>
        </a:p>
      </dgm:t>
    </dgm:pt>
    <dgm:pt modelId="{508DA175-E0E2-497C-9CD0-7829D0E770A7}" type="parTrans" cxnId="{6D6DAFE3-B0AA-4FA0-8183-7D21B55D8C87}">
      <dgm:prSet/>
      <dgm:spPr/>
      <dgm:t>
        <a:bodyPr/>
        <a:lstStyle/>
        <a:p>
          <a:endParaRPr lang="tr-TR"/>
        </a:p>
      </dgm:t>
    </dgm:pt>
    <dgm:pt modelId="{559D6CD3-57A0-4187-8F70-AB21676A4C05}" type="sibTrans" cxnId="{6D6DAFE3-B0AA-4FA0-8183-7D21B55D8C87}">
      <dgm:prSet/>
      <dgm:spPr/>
      <dgm:t>
        <a:bodyPr/>
        <a:lstStyle/>
        <a:p>
          <a:endParaRPr lang="tr-TR"/>
        </a:p>
      </dgm:t>
    </dgm:pt>
    <dgm:pt modelId="{A2766538-501D-4703-8A85-0EE753732A9B}">
      <dgm:prSet phldrT="[Metin]"/>
      <dgm:spPr/>
      <dgm:t>
        <a:bodyPr/>
        <a:lstStyle/>
        <a:p>
          <a:r>
            <a:rPr lang="tr-TR" dirty="0"/>
            <a:t>1530</a:t>
          </a:r>
        </a:p>
      </dgm:t>
    </dgm:pt>
    <dgm:pt modelId="{3DD23270-EBE1-40FC-8DA3-4520ED98EAD9}" type="parTrans" cxnId="{CDA5F408-EC5A-434F-A94B-FFE448B398DE}">
      <dgm:prSet/>
      <dgm:spPr/>
      <dgm:t>
        <a:bodyPr/>
        <a:lstStyle/>
        <a:p>
          <a:endParaRPr lang="tr-TR"/>
        </a:p>
      </dgm:t>
    </dgm:pt>
    <dgm:pt modelId="{0F06FB4B-D0AD-424D-B2FE-CC6797CF9704}" type="sibTrans" cxnId="{CDA5F408-EC5A-434F-A94B-FFE448B398DE}">
      <dgm:prSet/>
      <dgm:spPr/>
      <dgm:t>
        <a:bodyPr/>
        <a:lstStyle/>
        <a:p>
          <a:endParaRPr lang="tr-TR"/>
        </a:p>
      </dgm:t>
    </dgm:pt>
    <dgm:pt modelId="{45EE64DC-2686-459A-8984-A010D631913C}">
      <dgm:prSet/>
      <dgm:spPr>
        <a:solidFill>
          <a:schemeClr val="bg1">
            <a:alpha val="90000"/>
          </a:schemeClr>
        </a:solidFill>
      </dgm:spPr>
      <dgm:t>
        <a:bodyPr/>
        <a:lstStyle/>
        <a:p>
          <a:r>
            <a:rPr lang="it-IT" b="0" i="1" dirty="0"/>
            <a:t>Manco Capac imparator ilan edilmiştir.</a:t>
          </a:r>
          <a:endParaRPr lang="tr-TR" dirty="0"/>
        </a:p>
      </dgm:t>
    </dgm:pt>
    <dgm:pt modelId="{3218D108-7D31-4B26-89C2-3E54356E4A70}" type="parTrans" cxnId="{19D33ECC-CE61-47C3-BD86-A5527B2850F4}">
      <dgm:prSet/>
      <dgm:spPr/>
      <dgm:t>
        <a:bodyPr/>
        <a:lstStyle/>
        <a:p>
          <a:endParaRPr lang="tr-TR"/>
        </a:p>
      </dgm:t>
    </dgm:pt>
    <dgm:pt modelId="{97855DAF-351E-4B98-9555-81FB1CEAD2AE}" type="sibTrans" cxnId="{19D33ECC-CE61-47C3-BD86-A5527B2850F4}">
      <dgm:prSet/>
      <dgm:spPr/>
      <dgm:t>
        <a:bodyPr/>
        <a:lstStyle/>
        <a:p>
          <a:endParaRPr lang="tr-TR"/>
        </a:p>
      </dgm:t>
    </dgm:pt>
    <dgm:pt modelId="{C21B57D4-EB10-4F17-A433-3799F6F5FBA9}">
      <dgm:prSet/>
      <dgm:spPr>
        <a:solidFill>
          <a:schemeClr val="bg1">
            <a:alpha val="90000"/>
          </a:schemeClr>
        </a:solidFill>
      </dgm:spPr>
      <dgm:t>
        <a:bodyPr/>
        <a:lstStyle/>
        <a:p>
          <a:r>
            <a:rPr lang="tr-TR" b="0" i="1" dirty="0"/>
            <a:t>İspanyol Fatihi olarak adlandırılan Francisco </a:t>
          </a:r>
          <a:r>
            <a:rPr lang="tr-TR" b="0" i="1" dirty="0" err="1"/>
            <a:t>Pizarro</a:t>
          </a:r>
          <a:r>
            <a:rPr lang="tr-TR" b="0" i="1" dirty="0"/>
            <a:t>, Latin Amerika’nın keşfinden sonra  Peru’ya sefer düzenlemiş ve </a:t>
          </a:r>
          <a:r>
            <a:rPr lang="tr-TR" b="0" i="1" dirty="0" err="1"/>
            <a:t>İnkaları</a:t>
          </a:r>
          <a:r>
            <a:rPr lang="tr-TR" b="0" i="1" dirty="0"/>
            <a:t> yenmiştir (Yarar 2013).</a:t>
          </a:r>
          <a:endParaRPr lang="tr-TR" dirty="0"/>
        </a:p>
      </dgm:t>
    </dgm:pt>
    <dgm:pt modelId="{C2A7B2AD-BBDF-4AF4-B263-D80E399B0A71}" type="parTrans" cxnId="{FB77EC33-4CDD-462D-BFB9-8B708428DB5D}">
      <dgm:prSet/>
      <dgm:spPr/>
      <dgm:t>
        <a:bodyPr/>
        <a:lstStyle/>
        <a:p>
          <a:endParaRPr lang="tr-TR"/>
        </a:p>
      </dgm:t>
    </dgm:pt>
    <dgm:pt modelId="{C67BDDEB-0A85-46DE-8A58-9E8F48183879}" type="sibTrans" cxnId="{FB77EC33-4CDD-462D-BFB9-8B708428DB5D}">
      <dgm:prSet/>
      <dgm:spPr/>
      <dgm:t>
        <a:bodyPr/>
        <a:lstStyle/>
        <a:p>
          <a:endParaRPr lang="tr-TR"/>
        </a:p>
      </dgm:t>
    </dgm:pt>
    <dgm:pt modelId="{0F4D8625-C4D3-4BA0-B90F-B6EE73675197}">
      <dgm:prSet/>
      <dgm:spPr>
        <a:solidFill>
          <a:schemeClr val="bg1">
            <a:alpha val="90000"/>
          </a:schemeClr>
        </a:solidFill>
      </dgm:spPr>
      <dgm:t>
        <a:bodyPr/>
        <a:lstStyle/>
        <a:p>
          <a:r>
            <a:rPr lang="tr-TR" b="0" i="1"/>
            <a:t>Peru, İspanya’ya bağlanarak İspanyol sömürgesi haline gelmiştir.</a:t>
          </a:r>
          <a:endParaRPr lang="tr-TR"/>
        </a:p>
      </dgm:t>
    </dgm:pt>
    <dgm:pt modelId="{2450203F-77DB-44AA-A23B-A44330E6FE23}" type="parTrans" cxnId="{E7019FEC-54E8-46DF-B9C7-A5E101A4D243}">
      <dgm:prSet/>
      <dgm:spPr/>
      <dgm:t>
        <a:bodyPr/>
        <a:lstStyle/>
        <a:p>
          <a:endParaRPr lang="tr-TR"/>
        </a:p>
      </dgm:t>
    </dgm:pt>
    <dgm:pt modelId="{E182E70B-70AA-4B42-91A2-7CEED2882865}" type="sibTrans" cxnId="{E7019FEC-54E8-46DF-B9C7-A5E101A4D243}">
      <dgm:prSet/>
      <dgm:spPr/>
      <dgm:t>
        <a:bodyPr/>
        <a:lstStyle/>
        <a:p>
          <a:endParaRPr lang="tr-TR"/>
        </a:p>
      </dgm:t>
    </dgm:pt>
    <dgm:pt modelId="{4146D837-3723-4503-8910-3E0BB5D37535}" type="pres">
      <dgm:prSet presAssocID="{D9E77523-3CFD-42AD-8C75-991C6A5C9B0F}" presName="linearFlow" presStyleCnt="0">
        <dgm:presLayoutVars>
          <dgm:dir/>
          <dgm:animLvl val="lvl"/>
          <dgm:resizeHandles val="exact"/>
        </dgm:presLayoutVars>
      </dgm:prSet>
      <dgm:spPr/>
      <dgm:t>
        <a:bodyPr/>
        <a:lstStyle/>
        <a:p>
          <a:endParaRPr lang="tr-TR"/>
        </a:p>
      </dgm:t>
    </dgm:pt>
    <dgm:pt modelId="{3D05D149-60AC-43EE-AE8F-4B0001323549}" type="pres">
      <dgm:prSet presAssocID="{7A73C215-DF63-4D27-B76C-5AE9093FE064}" presName="composite" presStyleCnt="0"/>
      <dgm:spPr/>
    </dgm:pt>
    <dgm:pt modelId="{E544BA2A-F744-4DFD-8EA8-6F480EFA2A1C}" type="pres">
      <dgm:prSet presAssocID="{7A73C215-DF63-4D27-B76C-5AE9093FE064}" presName="parentText" presStyleLbl="alignNode1" presStyleIdx="0" presStyleCnt="4">
        <dgm:presLayoutVars>
          <dgm:chMax val="1"/>
          <dgm:bulletEnabled val="1"/>
        </dgm:presLayoutVars>
      </dgm:prSet>
      <dgm:spPr/>
      <dgm:t>
        <a:bodyPr/>
        <a:lstStyle/>
        <a:p>
          <a:endParaRPr lang="tr-TR"/>
        </a:p>
      </dgm:t>
    </dgm:pt>
    <dgm:pt modelId="{0E77A950-B06B-4C4F-9066-BF6F1F10F741}" type="pres">
      <dgm:prSet presAssocID="{7A73C215-DF63-4D27-B76C-5AE9093FE064}" presName="descendantText" presStyleLbl="alignAcc1" presStyleIdx="0" presStyleCnt="4" custLinFactNeighborX="281" custLinFactNeighborY="9183">
        <dgm:presLayoutVars>
          <dgm:bulletEnabled val="1"/>
        </dgm:presLayoutVars>
      </dgm:prSet>
      <dgm:spPr/>
      <dgm:t>
        <a:bodyPr/>
        <a:lstStyle/>
        <a:p>
          <a:endParaRPr lang="tr-TR"/>
        </a:p>
      </dgm:t>
    </dgm:pt>
    <dgm:pt modelId="{9523DEE2-783F-4DA7-BD25-AD7479D82B5C}" type="pres">
      <dgm:prSet presAssocID="{25365281-4A47-4149-A3FA-75189F223FF3}" presName="sp" presStyleCnt="0"/>
      <dgm:spPr/>
    </dgm:pt>
    <dgm:pt modelId="{D847C929-105B-4873-ACCA-ADBFA998B2B3}" type="pres">
      <dgm:prSet presAssocID="{D76EC679-6103-4D88-8044-146E9073C21C}" presName="composite" presStyleCnt="0"/>
      <dgm:spPr/>
    </dgm:pt>
    <dgm:pt modelId="{5FE6BAA3-9B4A-4D40-8F96-6A026298E8EE}" type="pres">
      <dgm:prSet presAssocID="{D76EC679-6103-4D88-8044-146E9073C21C}" presName="parentText" presStyleLbl="alignNode1" presStyleIdx="1" presStyleCnt="4">
        <dgm:presLayoutVars>
          <dgm:chMax val="1"/>
          <dgm:bulletEnabled val="1"/>
        </dgm:presLayoutVars>
      </dgm:prSet>
      <dgm:spPr/>
      <dgm:t>
        <a:bodyPr/>
        <a:lstStyle/>
        <a:p>
          <a:endParaRPr lang="tr-TR"/>
        </a:p>
      </dgm:t>
    </dgm:pt>
    <dgm:pt modelId="{4C629E6E-2DE6-4A55-9848-8AAC8CDB8004}" type="pres">
      <dgm:prSet presAssocID="{D76EC679-6103-4D88-8044-146E9073C21C}" presName="descendantText" presStyleLbl="alignAcc1" presStyleIdx="1" presStyleCnt="4">
        <dgm:presLayoutVars>
          <dgm:bulletEnabled val="1"/>
        </dgm:presLayoutVars>
      </dgm:prSet>
      <dgm:spPr/>
      <dgm:t>
        <a:bodyPr/>
        <a:lstStyle/>
        <a:p>
          <a:endParaRPr lang="tr-TR"/>
        </a:p>
      </dgm:t>
    </dgm:pt>
    <dgm:pt modelId="{865BA50B-B33C-491D-A566-71F9070A6F93}" type="pres">
      <dgm:prSet presAssocID="{2276629F-3B5C-44F3-B1CB-E00C2D4E0EEC}" presName="sp" presStyleCnt="0"/>
      <dgm:spPr/>
    </dgm:pt>
    <dgm:pt modelId="{07D8392B-9205-47AB-917A-24DDF8DA6A78}" type="pres">
      <dgm:prSet presAssocID="{C63D253F-396B-45AA-800F-2E19E37F16A0}" presName="composite" presStyleCnt="0"/>
      <dgm:spPr/>
    </dgm:pt>
    <dgm:pt modelId="{5576CB98-7F82-4415-8525-7475C7C020CE}" type="pres">
      <dgm:prSet presAssocID="{C63D253F-396B-45AA-800F-2E19E37F16A0}" presName="parentText" presStyleLbl="alignNode1" presStyleIdx="2" presStyleCnt="4">
        <dgm:presLayoutVars>
          <dgm:chMax val="1"/>
          <dgm:bulletEnabled val="1"/>
        </dgm:presLayoutVars>
      </dgm:prSet>
      <dgm:spPr/>
      <dgm:t>
        <a:bodyPr/>
        <a:lstStyle/>
        <a:p>
          <a:endParaRPr lang="tr-TR"/>
        </a:p>
      </dgm:t>
    </dgm:pt>
    <dgm:pt modelId="{70A6CB41-9D28-4C18-93C4-6D0DCD895D3C}" type="pres">
      <dgm:prSet presAssocID="{C63D253F-396B-45AA-800F-2E19E37F16A0}" presName="descendantText" presStyleLbl="alignAcc1" presStyleIdx="2" presStyleCnt="4">
        <dgm:presLayoutVars>
          <dgm:bulletEnabled val="1"/>
        </dgm:presLayoutVars>
      </dgm:prSet>
      <dgm:spPr/>
      <dgm:t>
        <a:bodyPr/>
        <a:lstStyle/>
        <a:p>
          <a:endParaRPr lang="tr-TR"/>
        </a:p>
      </dgm:t>
    </dgm:pt>
    <dgm:pt modelId="{224FA57B-10AC-4B75-9E96-D6F27D018897}" type="pres">
      <dgm:prSet presAssocID="{F26CBC4D-283F-4BA7-AC9F-45885F77C9F3}" presName="sp" presStyleCnt="0"/>
      <dgm:spPr/>
    </dgm:pt>
    <dgm:pt modelId="{E1F025DA-FC02-4C92-AC9E-055519FA5900}" type="pres">
      <dgm:prSet presAssocID="{A2766538-501D-4703-8A85-0EE753732A9B}" presName="composite" presStyleCnt="0"/>
      <dgm:spPr/>
    </dgm:pt>
    <dgm:pt modelId="{FAA48D54-92C6-42BB-9DD0-CA4C8C5A28D4}" type="pres">
      <dgm:prSet presAssocID="{A2766538-501D-4703-8A85-0EE753732A9B}" presName="parentText" presStyleLbl="alignNode1" presStyleIdx="3" presStyleCnt="4">
        <dgm:presLayoutVars>
          <dgm:chMax val="1"/>
          <dgm:bulletEnabled val="1"/>
        </dgm:presLayoutVars>
      </dgm:prSet>
      <dgm:spPr/>
      <dgm:t>
        <a:bodyPr/>
        <a:lstStyle/>
        <a:p>
          <a:endParaRPr lang="tr-TR"/>
        </a:p>
      </dgm:t>
    </dgm:pt>
    <dgm:pt modelId="{A0F57A6B-5D34-430E-B1D9-5D50F3F8B129}" type="pres">
      <dgm:prSet presAssocID="{A2766538-501D-4703-8A85-0EE753732A9B}" presName="descendantText" presStyleLbl="alignAcc1" presStyleIdx="3" presStyleCnt="4">
        <dgm:presLayoutVars>
          <dgm:bulletEnabled val="1"/>
        </dgm:presLayoutVars>
      </dgm:prSet>
      <dgm:spPr/>
      <dgm:t>
        <a:bodyPr/>
        <a:lstStyle/>
        <a:p>
          <a:endParaRPr lang="tr-TR"/>
        </a:p>
      </dgm:t>
    </dgm:pt>
  </dgm:ptLst>
  <dgm:cxnLst>
    <dgm:cxn modelId="{6D6DAFE3-B0AA-4FA0-8183-7D21B55D8C87}" srcId="{7A73C215-DF63-4D27-B76C-5AE9093FE064}" destId="{2CCF4941-7BB8-4C38-B1BD-C2E15ECBB97C}" srcOrd="0" destOrd="0" parTransId="{508DA175-E0E2-497C-9CD0-7829D0E770A7}" sibTransId="{559D6CD3-57A0-4187-8F70-AB21676A4C05}"/>
    <dgm:cxn modelId="{CDA5F408-EC5A-434F-A94B-FFE448B398DE}" srcId="{D9E77523-3CFD-42AD-8C75-991C6A5C9B0F}" destId="{A2766538-501D-4703-8A85-0EE753732A9B}" srcOrd="3" destOrd="0" parTransId="{3DD23270-EBE1-40FC-8DA3-4520ED98EAD9}" sibTransId="{0F06FB4B-D0AD-424D-B2FE-CC6797CF9704}"/>
    <dgm:cxn modelId="{30004000-37C8-436C-96CF-2183F9E030E3}" type="presOf" srcId="{C63D253F-396B-45AA-800F-2E19E37F16A0}" destId="{5576CB98-7F82-4415-8525-7475C7C020CE}" srcOrd="0" destOrd="0" presId="urn:microsoft.com/office/officeart/2005/8/layout/chevron2"/>
    <dgm:cxn modelId="{B2A6BB6B-5BF7-49E0-8446-D23A057A4A66}" srcId="{D9E77523-3CFD-42AD-8C75-991C6A5C9B0F}" destId="{7A73C215-DF63-4D27-B76C-5AE9093FE064}" srcOrd="0" destOrd="0" parTransId="{C12293BB-1388-4B75-BB55-C3A08D052439}" sibTransId="{25365281-4A47-4149-A3FA-75189F223FF3}"/>
    <dgm:cxn modelId="{8CD09BD9-62F9-4D13-8EE9-2A49B95BCD5B}" srcId="{D9E77523-3CFD-42AD-8C75-991C6A5C9B0F}" destId="{D76EC679-6103-4D88-8044-146E9073C21C}" srcOrd="1" destOrd="0" parTransId="{536C43C7-DE58-41E4-A580-682F77BCE77F}" sibTransId="{2276629F-3B5C-44F3-B1CB-E00C2D4E0EEC}"/>
    <dgm:cxn modelId="{E7019FEC-54E8-46DF-B9C7-A5E101A4D243}" srcId="{A2766538-501D-4703-8A85-0EE753732A9B}" destId="{0F4D8625-C4D3-4BA0-B90F-B6EE73675197}" srcOrd="0" destOrd="0" parTransId="{2450203F-77DB-44AA-A23B-A44330E6FE23}" sibTransId="{E182E70B-70AA-4B42-91A2-7CEED2882865}"/>
    <dgm:cxn modelId="{DE83A85D-1D03-4D8E-8F2C-B011724AB00A}" type="presOf" srcId="{C21B57D4-EB10-4F17-A433-3799F6F5FBA9}" destId="{70A6CB41-9D28-4C18-93C4-6D0DCD895D3C}" srcOrd="0" destOrd="0" presId="urn:microsoft.com/office/officeart/2005/8/layout/chevron2"/>
    <dgm:cxn modelId="{6B0FD4CB-46AB-46D5-BB54-49A052926C54}" type="presOf" srcId="{D76EC679-6103-4D88-8044-146E9073C21C}" destId="{5FE6BAA3-9B4A-4D40-8F96-6A026298E8EE}" srcOrd="0" destOrd="0" presId="urn:microsoft.com/office/officeart/2005/8/layout/chevron2"/>
    <dgm:cxn modelId="{1229F411-748B-4583-98A0-6A33A5FB042A}" type="presOf" srcId="{D9E77523-3CFD-42AD-8C75-991C6A5C9B0F}" destId="{4146D837-3723-4503-8910-3E0BB5D37535}" srcOrd="0" destOrd="0" presId="urn:microsoft.com/office/officeart/2005/8/layout/chevron2"/>
    <dgm:cxn modelId="{48C0C7BA-A531-4774-A420-9D2CE0623BFC}" type="presOf" srcId="{7A73C215-DF63-4D27-B76C-5AE9093FE064}" destId="{E544BA2A-F744-4DFD-8EA8-6F480EFA2A1C}" srcOrd="0" destOrd="0" presId="urn:microsoft.com/office/officeart/2005/8/layout/chevron2"/>
    <dgm:cxn modelId="{068624D1-9AAA-4042-8737-E2D4A825122B}" type="presOf" srcId="{2CCF4941-7BB8-4C38-B1BD-C2E15ECBB97C}" destId="{0E77A950-B06B-4C4F-9066-BF6F1F10F741}" srcOrd="0" destOrd="0" presId="urn:microsoft.com/office/officeart/2005/8/layout/chevron2"/>
    <dgm:cxn modelId="{FB77EC33-4CDD-462D-BFB9-8B708428DB5D}" srcId="{C63D253F-396B-45AA-800F-2E19E37F16A0}" destId="{C21B57D4-EB10-4F17-A433-3799F6F5FBA9}" srcOrd="0" destOrd="0" parTransId="{C2A7B2AD-BBDF-4AF4-B263-D80E399B0A71}" sibTransId="{C67BDDEB-0A85-46DE-8A58-9E8F48183879}"/>
    <dgm:cxn modelId="{2FEA4C88-8096-407B-AD39-3C0A6BE91BBF}" type="presOf" srcId="{A2766538-501D-4703-8A85-0EE753732A9B}" destId="{FAA48D54-92C6-42BB-9DD0-CA4C8C5A28D4}" srcOrd="0" destOrd="0" presId="urn:microsoft.com/office/officeart/2005/8/layout/chevron2"/>
    <dgm:cxn modelId="{89AF904B-48B0-4D57-B88B-1674ED01B12A}" type="presOf" srcId="{45EE64DC-2686-459A-8984-A010D631913C}" destId="{4C629E6E-2DE6-4A55-9848-8AAC8CDB8004}" srcOrd="0" destOrd="0" presId="urn:microsoft.com/office/officeart/2005/8/layout/chevron2"/>
    <dgm:cxn modelId="{19D33ECC-CE61-47C3-BD86-A5527B2850F4}" srcId="{D76EC679-6103-4D88-8044-146E9073C21C}" destId="{45EE64DC-2686-459A-8984-A010D631913C}" srcOrd="0" destOrd="0" parTransId="{3218D108-7D31-4B26-89C2-3E54356E4A70}" sibTransId="{97855DAF-351E-4B98-9555-81FB1CEAD2AE}"/>
    <dgm:cxn modelId="{27F947B7-201F-4625-A02D-6A47105B4BAF}" type="presOf" srcId="{0F4D8625-C4D3-4BA0-B90F-B6EE73675197}" destId="{A0F57A6B-5D34-430E-B1D9-5D50F3F8B129}" srcOrd="0" destOrd="0" presId="urn:microsoft.com/office/officeart/2005/8/layout/chevron2"/>
    <dgm:cxn modelId="{50ED2D25-20C9-49E9-9F88-EFCA0E4A3D93}" srcId="{D9E77523-3CFD-42AD-8C75-991C6A5C9B0F}" destId="{C63D253F-396B-45AA-800F-2E19E37F16A0}" srcOrd="2" destOrd="0" parTransId="{9F9B3DD2-72E9-41C5-8C5D-1E50E29F87F4}" sibTransId="{F26CBC4D-283F-4BA7-AC9F-45885F77C9F3}"/>
    <dgm:cxn modelId="{15650D93-517D-4D9F-96EE-218753D2C1B2}" type="presParOf" srcId="{4146D837-3723-4503-8910-3E0BB5D37535}" destId="{3D05D149-60AC-43EE-AE8F-4B0001323549}" srcOrd="0" destOrd="0" presId="urn:microsoft.com/office/officeart/2005/8/layout/chevron2"/>
    <dgm:cxn modelId="{1A8013FA-535A-4246-9766-84942538852F}" type="presParOf" srcId="{3D05D149-60AC-43EE-AE8F-4B0001323549}" destId="{E544BA2A-F744-4DFD-8EA8-6F480EFA2A1C}" srcOrd="0" destOrd="0" presId="urn:microsoft.com/office/officeart/2005/8/layout/chevron2"/>
    <dgm:cxn modelId="{A169B894-4466-497B-965D-A2CCD521DC4E}" type="presParOf" srcId="{3D05D149-60AC-43EE-AE8F-4B0001323549}" destId="{0E77A950-B06B-4C4F-9066-BF6F1F10F741}" srcOrd="1" destOrd="0" presId="urn:microsoft.com/office/officeart/2005/8/layout/chevron2"/>
    <dgm:cxn modelId="{89BF6507-DDFF-4679-9958-44FAAB8648A2}" type="presParOf" srcId="{4146D837-3723-4503-8910-3E0BB5D37535}" destId="{9523DEE2-783F-4DA7-BD25-AD7479D82B5C}" srcOrd="1" destOrd="0" presId="urn:microsoft.com/office/officeart/2005/8/layout/chevron2"/>
    <dgm:cxn modelId="{9C63BBDB-2369-48E0-BE47-DFA8C541BDD4}" type="presParOf" srcId="{4146D837-3723-4503-8910-3E0BB5D37535}" destId="{D847C929-105B-4873-ACCA-ADBFA998B2B3}" srcOrd="2" destOrd="0" presId="urn:microsoft.com/office/officeart/2005/8/layout/chevron2"/>
    <dgm:cxn modelId="{66263AFC-E97C-43C4-82F6-A2D3D1B7A20E}" type="presParOf" srcId="{D847C929-105B-4873-ACCA-ADBFA998B2B3}" destId="{5FE6BAA3-9B4A-4D40-8F96-6A026298E8EE}" srcOrd="0" destOrd="0" presId="urn:microsoft.com/office/officeart/2005/8/layout/chevron2"/>
    <dgm:cxn modelId="{05EEE28B-5B2C-4E93-A54E-EE77FA9D8182}" type="presParOf" srcId="{D847C929-105B-4873-ACCA-ADBFA998B2B3}" destId="{4C629E6E-2DE6-4A55-9848-8AAC8CDB8004}" srcOrd="1" destOrd="0" presId="urn:microsoft.com/office/officeart/2005/8/layout/chevron2"/>
    <dgm:cxn modelId="{BD518F81-5851-4054-8D13-B26A115939A9}" type="presParOf" srcId="{4146D837-3723-4503-8910-3E0BB5D37535}" destId="{865BA50B-B33C-491D-A566-71F9070A6F93}" srcOrd="3" destOrd="0" presId="urn:microsoft.com/office/officeart/2005/8/layout/chevron2"/>
    <dgm:cxn modelId="{206D6228-BE9C-4724-85CC-7004508A18B2}" type="presParOf" srcId="{4146D837-3723-4503-8910-3E0BB5D37535}" destId="{07D8392B-9205-47AB-917A-24DDF8DA6A78}" srcOrd="4" destOrd="0" presId="urn:microsoft.com/office/officeart/2005/8/layout/chevron2"/>
    <dgm:cxn modelId="{2971054B-7A5C-4D23-852F-36568A1EBF2B}" type="presParOf" srcId="{07D8392B-9205-47AB-917A-24DDF8DA6A78}" destId="{5576CB98-7F82-4415-8525-7475C7C020CE}" srcOrd="0" destOrd="0" presId="urn:microsoft.com/office/officeart/2005/8/layout/chevron2"/>
    <dgm:cxn modelId="{E388153E-61F8-48DC-9776-CCB2BD223867}" type="presParOf" srcId="{07D8392B-9205-47AB-917A-24DDF8DA6A78}" destId="{70A6CB41-9D28-4C18-93C4-6D0DCD895D3C}" srcOrd="1" destOrd="0" presId="urn:microsoft.com/office/officeart/2005/8/layout/chevron2"/>
    <dgm:cxn modelId="{D6BBEE41-D4AD-48E6-85A3-DB49DBB068C7}" type="presParOf" srcId="{4146D837-3723-4503-8910-3E0BB5D37535}" destId="{224FA57B-10AC-4B75-9E96-D6F27D018897}" srcOrd="5" destOrd="0" presId="urn:microsoft.com/office/officeart/2005/8/layout/chevron2"/>
    <dgm:cxn modelId="{A9315A00-A62A-4786-8E03-3C879E155EE6}" type="presParOf" srcId="{4146D837-3723-4503-8910-3E0BB5D37535}" destId="{E1F025DA-FC02-4C92-AC9E-055519FA5900}" srcOrd="6" destOrd="0" presId="urn:microsoft.com/office/officeart/2005/8/layout/chevron2"/>
    <dgm:cxn modelId="{D85DD727-BF2E-4B7A-BA26-DEC16D8F3503}" type="presParOf" srcId="{E1F025DA-FC02-4C92-AC9E-055519FA5900}" destId="{FAA48D54-92C6-42BB-9DD0-CA4C8C5A28D4}" srcOrd="0" destOrd="0" presId="urn:microsoft.com/office/officeart/2005/8/layout/chevron2"/>
    <dgm:cxn modelId="{48441906-66BA-4633-965D-F6787D90580F}" type="presParOf" srcId="{E1F025DA-FC02-4C92-AC9E-055519FA5900}" destId="{A0F57A6B-5D34-430E-B1D9-5D50F3F8B12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DE20AB1-5F34-420A-A4A8-4ED31BB69E39}"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680FB069-EC19-40CF-8F13-21CA41EFC0D2}">
      <dgm:prSet phldrT="[Metin]" custT="1"/>
      <dgm:spPr/>
      <dgm:t>
        <a:bodyPr/>
        <a:lstStyle/>
        <a:p>
          <a:r>
            <a:rPr lang="tr-TR" sz="2000" dirty="0"/>
            <a:t>Martı</a:t>
          </a:r>
        </a:p>
      </dgm:t>
    </dgm:pt>
    <dgm:pt modelId="{DCEB580D-5CBE-4843-AD4C-18A61895104F}" type="parTrans" cxnId="{4DCC6414-7D0A-4118-9F7E-449A9A2FE25D}">
      <dgm:prSet/>
      <dgm:spPr/>
      <dgm:t>
        <a:bodyPr/>
        <a:lstStyle/>
        <a:p>
          <a:endParaRPr lang="tr-TR"/>
        </a:p>
      </dgm:t>
    </dgm:pt>
    <dgm:pt modelId="{E934FD02-C4D3-4FF4-8EA6-F37EAE89FF8B}" type="sibTrans" cxnId="{4DCC6414-7D0A-4118-9F7E-449A9A2FE25D}">
      <dgm:prSet/>
      <dgm:spPr/>
      <dgm:t>
        <a:bodyPr/>
        <a:lstStyle/>
        <a:p>
          <a:endParaRPr lang="tr-TR"/>
        </a:p>
      </dgm:t>
    </dgm:pt>
    <dgm:pt modelId="{0894E54C-B231-49A2-98A9-3FB274A1E9A3}" type="pres">
      <dgm:prSet presAssocID="{DDE20AB1-5F34-420A-A4A8-4ED31BB69E39}" presName="diagram" presStyleCnt="0">
        <dgm:presLayoutVars>
          <dgm:dir/>
        </dgm:presLayoutVars>
      </dgm:prSet>
      <dgm:spPr/>
    </dgm:pt>
    <dgm:pt modelId="{0BB40F79-03A3-4ABA-B281-6254E3B256C9}" type="pres">
      <dgm:prSet presAssocID="{680FB069-EC19-40CF-8F13-21CA41EFC0D2}" presName="composite" presStyleCnt="0"/>
      <dgm:spPr/>
    </dgm:pt>
    <dgm:pt modelId="{7D46C634-999F-4809-B7DB-A47CD9178573}" type="pres">
      <dgm:prSet presAssocID="{680FB069-EC19-40CF-8F13-21CA41EFC0D2}" presName="Image" presStyleLbl="bgShp" presStyleIdx="0" presStyleCnt="1" custScaleX="114672" custScaleY="108730" custLinFactNeighborX="2681" custLinFactNeighborY="-1142"/>
      <dgm:spPr>
        <a:blipFill>
          <a:blip xmlns:r="http://schemas.openxmlformats.org/officeDocument/2006/relationships" r:embed="rId1"/>
          <a:srcRect/>
          <a:stretch>
            <a:fillRect l="-16000" r="-16000"/>
          </a:stretch>
        </a:blipFill>
      </dgm:spPr>
    </dgm:pt>
    <dgm:pt modelId="{CEB25B35-F99A-49F7-80C7-F708A32CE51E}" type="pres">
      <dgm:prSet presAssocID="{680FB069-EC19-40CF-8F13-21CA41EFC0D2}" presName="Parent" presStyleLbl="node0" presStyleIdx="0" presStyleCnt="1" custScaleX="80685" custScaleY="56165" custLinFactNeighborX="13968" custLinFactNeighborY="15519">
        <dgm:presLayoutVars>
          <dgm:bulletEnabled val="1"/>
        </dgm:presLayoutVars>
      </dgm:prSet>
      <dgm:spPr/>
      <dgm:t>
        <a:bodyPr/>
        <a:lstStyle/>
        <a:p>
          <a:endParaRPr lang="tr-TR"/>
        </a:p>
      </dgm:t>
    </dgm:pt>
  </dgm:ptLst>
  <dgm:cxnLst>
    <dgm:cxn modelId="{8F076A62-9A5A-4EFC-86F6-85CEA5415551}" type="presOf" srcId="{680FB069-EC19-40CF-8F13-21CA41EFC0D2}" destId="{CEB25B35-F99A-49F7-80C7-F708A32CE51E}" srcOrd="0" destOrd="0" presId="urn:microsoft.com/office/officeart/2008/layout/BendingPictureCaption"/>
    <dgm:cxn modelId="{4DCC6414-7D0A-4118-9F7E-449A9A2FE25D}" srcId="{DDE20AB1-5F34-420A-A4A8-4ED31BB69E39}" destId="{680FB069-EC19-40CF-8F13-21CA41EFC0D2}" srcOrd="0" destOrd="0" parTransId="{DCEB580D-5CBE-4843-AD4C-18A61895104F}" sibTransId="{E934FD02-C4D3-4FF4-8EA6-F37EAE89FF8B}"/>
    <dgm:cxn modelId="{6AE3C0BA-77F2-4F69-96E8-D1CF07F65861}" type="presOf" srcId="{DDE20AB1-5F34-420A-A4A8-4ED31BB69E39}" destId="{0894E54C-B231-49A2-98A9-3FB274A1E9A3}" srcOrd="0" destOrd="0" presId="urn:microsoft.com/office/officeart/2008/layout/BendingPictureCaption"/>
    <dgm:cxn modelId="{2CBE8BCF-829D-44F1-A83F-86DED9E1AFEE}" type="presParOf" srcId="{0894E54C-B231-49A2-98A9-3FB274A1E9A3}" destId="{0BB40F79-03A3-4ABA-B281-6254E3B256C9}" srcOrd="0" destOrd="0" presId="urn:microsoft.com/office/officeart/2008/layout/BendingPictureCaption"/>
    <dgm:cxn modelId="{85B60731-21CE-4280-AB59-778F7137BB1A}" type="presParOf" srcId="{0BB40F79-03A3-4ABA-B281-6254E3B256C9}" destId="{7D46C634-999F-4809-B7DB-A47CD9178573}" srcOrd="0" destOrd="0" presId="urn:microsoft.com/office/officeart/2008/layout/BendingPictureCaption"/>
    <dgm:cxn modelId="{DC1FBBB3-5423-4FB8-9E3D-266EF89AB30F}" type="presParOf" srcId="{0BB40F79-03A3-4ABA-B281-6254E3B256C9}" destId="{CEB25B35-F99A-49F7-80C7-F708A32CE51E}" srcOrd="1" destOrd="0" presId="urn:microsoft.com/office/officeart/2008/layout/BendingPictureCapti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8C61CE-13C2-4BD1-AD03-CAFDEB39535C}"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1CB1AC18-B463-4B40-ACA4-5ADD47CB00A1}">
      <dgm:prSet phldrT="[Metin]" custT="1"/>
      <dgm:spPr/>
      <dgm:t>
        <a:bodyPr/>
        <a:lstStyle/>
        <a:p>
          <a:r>
            <a:rPr lang="tr-TR" sz="2000" dirty="0" err="1"/>
            <a:t>Vizcacha</a:t>
          </a:r>
          <a:endParaRPr lang="tr-TR" sz="2000" dirty="0"/>
        </a:p>
      </dgm:t>
    </dgm:pt>
    <dgm:pt modelId="{523ADE09-302A-4C88-BD99-A73CDEA76E62}" type="parTrans" cxnId="{712614B1-5B8C-484E-8D3D-E7103A61DC8B}">
      <dgm:prSet/>
      <dgm:spPr/>
      <dgm:t>
        <a:bodyPr/>
        <a:lstStyle/>
        <a:p>
          <a:endParaRPr lang="tr-TR"/>
        </a:p>
      </dgm:t>
    </dgm:pt>
    <dgm:pt modelId="{AA9DD2AC-2FB3-4C67-84D8-A44C89323DD0}" type="sibTrans" cxnId="{712614B1-5B8C-484E-8D3D-E7103A61DC8B}">
      <dgm:prSet/>
      <dgm:spPr/>
      <dgm:t>
        <a:bodyPr/>
        <a:lstStyle/>
        <a:p>
          <a:endParaRPr lang="tr-TR"/>
        </a:p>
      </dgm:t>
    </dgm:pt>
    <dgm:pt modelId="{133547BD-2E5B-463B-A99E-48BA8CE90763}" type="pres">
      <dgm:prSet presAssocID="{AD8C61CE-13C2-4BD1-AD03-CAFDEB39535C}" presName="diagram" presStyleCnt="0">
        <dgm:presLayoutVars>
          <dgm:dir/>
        </dgm:presLayoutVars>
      </dgm:prSet>
      <dgm:spPr/>
    </dgm:pt>
    <dgm:pt modelId="{76E17821-7E92-43FC-BB8B-642D752B4DA1}" type="pres">
      <dgm:prSet presAssocID="{1CB1AC18-B463-4B40-ACA4-5ADD47CB00A1}" presName="composite" presStyleCnt="0"/>
      <dgm:spPr/>
    </dgm:pt>
    <dgm:pt modelId="{7182039C-FD8B-4AFC-91E2-86C9ACE89503}" type="pres">
      <dgm:prSet presAssocID="{1CB1AC18-B463-4B40-ACA4-5ADD47CB00A1}" presName="Image" presStyleLbl="bgShp" presStyleIdx="0" presStyleCnt="1" custLinFactNeighborX="48749" custLinFactNeighborY="6106"/>
      <dgm:spPr>
        <a:blipFill>
          <a:blip xmlns:r="http://schemas.openxmlformats.org/officeDocument/2006/relationships" r:embed="rId1"/>
          <a:srcRect/>
          <a:stretch>
            <a:fillRect l="-5000" r="-5000"/>
          </a:stretch>
        </a:blipFill>
      </dgm:spPr>
    </dgm:pt>
    <dgm:pt modelId="{88C29759-CC55-4381-A1FC-C917701D506E}" type="pres">
      <dgm:prSet presAssocID="{1CB1AC18-B463-4B40-ACA4-5ADD47CB00A1}" presName="Parent" presStyleLbl="node0" presStyleIdx="0" presStyleCnt="1" custScaleX="73927" custScaleY="50367" custLinFactNeighborX="16153" custLinFactNeighborY="7625">
        <dgm:presLayoutVars>
          <dgm:bulletEnabled val="1"/>
        </dgm:presLayoutVars>
      </dgm:prSet>
      <dgm:spPr/>
      <dgm:t>
        <a:bodyPr/>
        <a:lstStyle/>
        <a:p>
          <a:endParaRPr lang="tr-TR"/>
        </a:p>
      </dgm:t>
    </dgm:pt>
  </dgm:ptLst>
  <dgm:cxnLst>
    <dgm:cxn modelId="{50005F88-F494-4456-BF2F-1C954B9FCB3D}" type="presOf" srcId="{1CB1AC18-B463-4B40-ACA4-5ADD47CB00A1}" destId="{88C29759-CC55-4381-A1FC-C917701D506E}" srcOrd="0" destOrd="0" presId="urn:microsoft.com/office/officeart/2008/layout/BendingPictureCaption"/>
    <dgm:cxn modelId="{FFC39E85-5986-475A-82D1-59DB66AD0A00}" type="presOf" srcId="{AD8C61CE-13C2-4BD1-AD03-CAFDEB39535C}" destId="{133547BD-2E5B-463B-A99E-48BA8CE90763}" srcOrd="0" destOrd="0" presId="urn:microsoft.com/office/officeart/2008/layout/BendingPictureCaption"/>
    <dgm:cxn modelId="{712614B1-5B8C-484E-8D3D-E7103A61DC8B}" srcId="{AD8C61CE-13C2-4BD1-AD03-CAFDEB39535C}" destId="{1CB1AC18-B463-4B40-ACA4-5ADD47CB00A1}" srcOrd="0" destOrd="0" parTransId="{523ADE09-302A-4C88-BD99-A73CDEA76E62}" sibTransId="{AA9DD2AC-2FB3-4C67-84D8-A44C89323DD0}"/>
    <dgm:cxn modelId="{BC3A1EAA-5968-40B8-B756-36097B659674}" type="presParOf" srcId="{133547BD-2E5B-463B-A99E-48BA8CE90763}" destId="{76E17821-7E92-43FC-BB8B-642D752B4DA1}" srcOrd="0" destOrd="0" presId="urn:microsoft.com/office/officeart/2008/layout/BendingPictureCaption"/>
    <dgm:cxn modelId="{C67472D9-E1F0-46D9-98C5-88F0B8B5DB5A}" type="presParOf" srcId="{76E17821-7E92-43FC-BB8B-642D752B4DA1}" destId="{7182039C-FD8B-4AFC-91E2-86C9ACE89503}" srcOrd="0" destOrd="0" presId="urn:microsoft.com/office/officeart/2008/layout/BendingPictureCaption"/>
    <dgm:cxn modelId="{C6CFC19B-A487-4F27-B83F-3EB18ED5C007}" type="presParOf" srcId="{76E17821-7E92-43FC-BB8B-642D752B4DA1}" destId="{88C29759-CC55-4381-A1FC-C917701D506E}" srcOrd="1" destOrd="0" presId="urn:microsoft.com/office/officeart/2008/layout/BendingPictureCaption"/>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C7A33C5-157B-40EA-B106-D5A7B1D70870}"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6E081BF4-418B-4259-AF06-CAAAB142EDB2}">
      <dgm:prSet phldrT="[Metin]" custT="1"/>
      <dgm:spPr/>
      <dgm:t>
        <a:bodyPr/>
        <a:lstStyle/>
        <a:p>
          <a:r>
            <a:rPr lang="tr-TR" sz="2000" dirty="0"/>
            <a:t>Peru </a:t>
          </a:r>
          <a:r>
            <a:rPr lang="tr-TR" sz="2000" dirty="0" err="1"/>
            <a:t>İnka</a:t>
          </a:r>
          <a:r>
            <a:rPr lang="tr-TR" sz="2000" dirty="0"/>
            <a:t> Orkidesi/Tüysüz Köpek</a:t>
          </a:r>
        </a:p>
      </dgm:t>
    </dgm:pt>
    <dgm:pt modelId="{3D66B7CE-C5EF-4BEA-8D69-72E899CAE272}" type="parTrans" cxnId="{7B35466C-3B6F-4F9A-9014-C4AF1E3BF7E8}">
      <dgm:prSet/>
      <dgm:spPr/>
      <dgm:t>
        <a:bodyPr/>
        <a:lstStyle/>
        <a:p>
          <a:endParaRPr lang="tr-TR"/>
        </a:p>
      </dgm:t>
    </dgm:pt>
    <dgm:pt modelId="{C5E674F4-CC6A-4AFF-8561-73A63E449B77}" type="sibTrans" cxnId="{7B35466C-3B6F-4F9A-9014-C4AF1E3BF7E8}">
      <dgm:prSet/>
      <dgm:spPr/>
      <dgm:t>
        <a:bodyPr/>
        <a:lstStyle/>
        <a:p>
          <a:endParaRPr lang="tr-TR"/>
        </a:p>
      </dgm:t>
    </dgm:pt>
    <dgm:pt modelId="{691FC819-3727-484E-A865-AFC5F9D65B43}" type="pres">
      <dgm:prSet presAssocID="{AC7A33C5-157B-40EA-B106-D5A7B1D70870}" presName="diagram" presStyleCnt="0">
        <dgm:presLayoutVars>
          <dgm:dir/>
        </dgm:presLayoutVars>
      </dgm:prSet>
      <dgm:spPr/>
    </dgm:pt>
    <dgm:pt modelId="{06F69CAD-A4BC-4B98-8765-42F7E57532D3}" type="pres">
      <dgm:prSet presAssocID="{6E081BF4-418B-4259-AF06-CAAAB142EDB2}" presName="composite" presStyleCnt="0"/>
      <dgm:spPr/>
    </dgm:pt>
    <dgm:pt modelId="{A9404D90-7A17-4EC8-9F37-E74DBCC8B9EB}" type="pres">
      <dgm:prSet presAssocID="{6E081BF4-418B-4259-AF06-CAAAB142EDB2}" presName="Image" presStyleLbl="bgShp" presStyleIdx="0" presStyleCnt="1" custLinFactNeighborX="17419" custLinFactNeighborY="3844"/>
      <dgm:spPr>
        <a:blipFill>
          <a:blip xmlns:r="http://schemas.openxmlformats.org/officeDocument/2006/relationships" r:embed="rId1"/>
          <a:srcRect/>
          <a:stretch>
            <a:fillRect l="-16000" r="-16000"/>
          </a:stretch>
        </a:blipFill>
      </dgm:spPr>
    </dgm:pt>
    <dgm:pt modelId="{8091006A-70E1-47A2-9BF6-0EE2CF7F7AD2}" type="pres">
      <dgm:prSet presAssocID="{6E081BF4-418B-4259-AF06-CAAAB142EDB2}" presName="Parent" presStyleLbl="node0" presStyleIdx="0" presStyleCnt="1" custScaleX="137066" custScaleY="62002" custLinFactNeighborX="1094" custLinFactNeighborY="1408">
        <dgm:presLayoutVars>
          <dgm:bulletEnabled val="1"/>
        </dgm:presLayoutVars>
      </dgm:prSet>
      <dgm:spPr/>
      <dgm:t>
        <a:bodyPr/>
        <a:lstStyle/>
        <a:p>
          <a:endParaRPr lang="tr-TR"/>
        </a:p>
      </dgm:t>
    </dgm:pt>
  </dgm:ptLst>
  <dgm:cxnLst>
    <dgm:cxn modelId="{64BCA169-084D-48E4-967B-58EA005E30B0}" type="presOf" srcId="{AC7A33C5-157B-40EA-B106-D5A7B1D70870}" destId="{691FC819-3727-484E-A865-AFC5F9D65B43}" srcOrd="0" destOrd="0" presId="urn:microsoft.com/office/officeart/2008/layout/BendingPictureCaption"/>
    <dgm:cxn modelId="{7B35466C-3B6F-4F9A-9014-C4AF1E3BF7E8}" srcId="{AC7A33C5-157B-40EA-B106-D5A7B1D70870}" destId="{6E081BF4-418B-4259-AF06-CAAAB142EDB2}" srcOrd="0" destOrd="0" parTransId="{3D66B7CE-C5EF-4BEA-8D69-72E899CAE272}" sibTransId="{C5E674F4-CC6A-4AFF-8561-73A63E449B77}"/>
    <dgm:cxn modelId="{B38A3941-E567-48A1-AD8C-10576062A761}" type="presOf" srcId="{6E081BF4-418B-4259-AF06-CAAAB142EDB2}" destId="{8091006A-70E1-47A2-9BF6-0EE2CF7F7AD2}" srcOrd="0" destOrd="0" presId="urn:microsoft.com/office/officeart/2008/layout/BendingPictureCaption"/>
    <dgm:cxn modelId="{FF4E4104-29C2-4EA6-B9C0-9C375CA9B103}" type="presParOf" srcId="{691FC819-3727-484E-A865-AFC5F9D65B43}" destId="{06F69CAD-A4BC-4B98-8765-42F7E57532D3}" srcOrd="0" destOrd="0" presId="urn:microsoft.com/office/officeart/2008/layout/BendingPictureCaption"/>
    <dgm:cxn modelId="{11F27AA1-E10F-45D9-88B8-A8FF70FE4FC3}" type="presParOf" srcId="{06F69CAD-A4BC-4B98-8765-42F7E57532D3}" destId="{A9404D90-7A17-4EC8-9F37-E74DBCC8B9EB}" srcOrd="0" destOrd="0" presId="urn:microsoft.com/office/officeart/2008/layout/BendingPictureCaption"/>
    <dgm:cxn modelId="{5E70B1B2-2376-487C-AC36-3201E4009AC9}" type="presParOf" srcId="{06F69CAD-A4BC-4B98-8765-42F7E57532D3}" destId="{8091006A-70E1-47A2-9BF6-0EE2CF7F7AD2}" srcOrd="1" destOrd="0" presId="urn:microsoft.com/office/officeart/2008/layout/BendingPictureCaption"/>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67D3D4-7922-4315-8DCF-8C261EA4A2D2}"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DD843DA3-4327-44F3-94C5-06BFA95D22FF}">
      <dgm:prSet phldrT="[Metin]" custT="1"/>
      <dgm:spPr/>
      <dgm:t>
        <a:bodyPr/>
        <a:lstStyle/>
        <a:p>
          <a:r>
            <a:rPr lang="tr-TR" sz="2000" dirty="0"/>
            <a:t>Flamingo</a:t>
          </a:r>
        </a:p>
      </dgm:t>
    </dgm:pt>
    <dgm:pt modelId="{C598308F-6A2E-4F91-8618-49A95EACB216}" type="parTrans" cxnId="{F9BBC644-BEB3-43B1-A3EA-9616AC2ABFB7}">
      <dgm:prSet/>
      <dgm:spPr/>
      <dgm:t>
        <a:bodyPr/>
        <a:lstStyle/>
        <a:p>
          <a:endParaRPr lang="tr-TR"/>
        </a:p>
      </dgm:t>
    </dgm:pt>
    <dgm:pt modelId="{ED58099D-CB56-4956-B4CD-7462D0D50736}" type="sibTrans" cxnId="{F9BBC644-BEB3-43B1-A3EA-9616AC2ABFB7}">
      <dgm:prSet/>
      <dgm:spPr/>
      <dgm:t>
        <a:bodyPr/>
        <a:lstStyle/>
        <a:p>
          <a:endParaRPr lang="tr-TR"/>
        </a:p>
      </dgm:t>
    </dgm:pt>
    <dgm:pt modelId="{6D4184A2-49AF-49BA-9289-FB1ACAF5D290}" type="pres">
      <dgm:prSet presAssocID="{5767D3D4-7922-4315-8DCF-8C261EA4A2D2}" presName="diagram" presStyleCnt="0">
        <dgm:presLayoutVars>
          <dgm:dir/>
        </dgm:presLayoutVars>
      </dgm:prSet>
      <dgm:spPr/>
    </dgm:pt>
    <dgm:pt modelId="{3459F518-DADD-4CD0-90EB-0103329E5C46}" type="pres">
      <dgm:prSet presAssocID="{DD843DA3-4327-44F3-94C5-06BFA95D22FF}" presName="composite" presStyleCnt="0"/>
      <dgm:spPr/>
    </dgm:pt>
    <dgm:pt modelId="{FE567B4E-BCFC-4C9C-9045-85EC42DA64BE}" type="pres">
      <dgm:prSet presAssocID="{DD843DA3-4327-44F3-94C5-06BFA95D22FF}" presName="Image" presStyleLbl="bgShp" presStyleIdx="0" presStyleCnt="1" custScaleX="116182" custScaleY="115310" custLinFactX="-74860" custLinFactNeighborX="-100000" custLinFactNeighborY="57866"/>
      <dgm:spPr>
        <a:blipFill>
          <a:blip xmlns:r="http://schemas.openxmlformats.org/officeDocument/2006/relationships" r:embed="rId1"/>
          <a:srcRect/>
          <a:stretch>
            <a:fillRect t="-1000" b="-1000"/>
          </a:stretch>
        </a:blipFill>
      </dgm:spPr>
    </dgm:pt>
    <dgm:pt modelId="{6DAA6EDC-D1E5-4E7A-88A4-F3FFA835E5C3}" type="pres">
      <dgm:prSet presAssocID="{DD843DA3-4327-44F3-94C5-06BFA95D22FF}" presName="Parent" presStyleLbl="node0" presStyleIdx="0" presStyleCnt="1" custScaleX="87327" custScaleY="63010" custLinFactNeighborX="8046" custLinFactNeighborY="24940">
        <dgm:presLayoutVars>
          <dgm:bulletEnabled val="1"/>
        </dgm:presLayoutVars>
      </dgm:prSet>
      <dgm:spPr/>
      <dgm:t>
        <a:bodyPr/>
        <a:lstStyle/>
        <a:p>
          <a:endParaRPr lang="tr-TR"/>
        </a:p>
      </dgm:t>
    </dgm:pt>
  </dgm:ptLst>
  <dgm:cxnLst>
    <dgm:cxn modelId="{AA1281C7-9AF2-433A-A792-0398716CDFA0}" type="presOf" srcId="{DD843DA3-4327-44F3-94C5-06BFA95D22FF}" destId="{6DAA6EDC-D1E5-4E7A-88A4-F3FFA835E5C3}" srcOrd="0" destOrd="0" presId="urn:microsoft.com/office/officeart/2008/layout/BendingPictureCaption"/>
    <dgm:cxn modelId="{F9BBC644-BEB3-43B1-A3EA-9616AC2ABFB7}" srcId="{5767D3D4-7922-4315-8DCF-8C261EA4A2D2}" destId="{DD843DA3-4327-44F3-94C5-06BFA95D22FF}" srcOrd="0" destOrd="0" parTransId="{C598308F-6A2E-4F91-8618-49A95EACB216}" sibTransId="{ED58099D-CB56-4956-B4CD-7462D0D50736}"/>
    <dgm:cxn modelId="{A668B84F-0DA0-43FD-BC49-11AC78FFFBB8}" type="presOf" srcId="{5767D3D4-7922-4315-8DCF-8C261EA4A2D2}" destId="{6D4184A2-49AF-49BA-9289-FB1ACAF5D290}" srcOrd="0" destOrd="0" presId="urn:microsoft.com/office/officeart/2008/layout/BendingPictureCaption"/>
    <dgm:cxn modelId="{37DABAC0-EDC9-4ED2-A1BF-1E1541624C5A}" type="presParOf" srcId="{6D4184A2-49AF-49BA-9289-FB1ACAF5D290}" destId="{3459F518-DADD-4CD0-90EB-0103329E5C46}" srcOrd="0" destOrd="0" presId="urn:microsoft.com/office/officeart/2008/layout/BendingPictureCaption"/>
    <dgm:cxn modelId="{AB219E5D-C647-46CF-A735-9C1027A179F2}" type="presParOf" srcId="{3459F518-DADD-4CD0-90EB-0103329E5C46}" destId="{FE567B4E-BCFC-4C9C-9045-85EC42DA64BE}" srcOrd="0" destOrd="0" presId="urn:microsoft.com/office/officeart/2008/layout/BendingPictureCaption"/>
    <dgm:cxn modelId="{93514FA0-9250-4C2E-AE49-6E22DBAFF85D}" type="presParOf" srcId="{3459F518-DADD-4CD0-90EB-0103329E5C46}" destId="{6DAA6EDC-D1E5-4E7A-88A4-F3FFA835E5C3}" srcOrd="1" destOrd="0" presId="urn:microsoft.com/office/officeart/2008/layout/BendingPictureCaption"/>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003F6B5-FF7C-41BA-9AA3-196E79D1FEA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tr-TR"/>
        </a:p>
      </dgm:t>
    </dgm:pt>
    <dgm:pt modelId="{2F854000-821A-4CD0-84DA-986FC0A698BE}">
      <dgm:prSet phldrT="[Metin]" custT="1"/>
      <dgm:spPr>
        <a:solidFill>
          <a:schemeClr val="tx1"/>
        </a:solidFill>
      </dgm:spPr>
      <dgm:t>
        <a:bodyPr/>
        <a:lstStyle/>
        <a:p>
          <a:r>
            <a:rPr lang="tr-TR" sz="2400" dirty="0">
              <a:solidFill>
                <a:schemeClr val="bg1"/>
              </a:solidFill>
            </a:rPr>
            <a:t>KUTSAL VADİ URUBAMBA</a:t>
          </a:r>
        </a:p>
      </dgm:t>
    </dgm:pt>
    <dgm:pt modelId="{59015AB8-63F2-497C-A864-65B941A25769}" type="parTrans" cxnId="{5412F08D-7C43-491A-9F75-FFCC30E03807}">
      <dgm:prSet/>
      <dgm:spPr/>
      <dgm:t>
        <a:bodyPr/>
        <a:lstStyle/>
        <a:p>
          <a:endParaRPr lang="tr-TR"/>
        </a:p>
      </dgm:t>
    </dgm:pt>
    <dgm:pt modelId="{3C04999B-B84E-40C5-8C1B-2C0266398282}" type="sibTrans" cxnId="{5412F08D-7C43-491A-9F75-FFCC30E03807}">
      <dgm:prSet/>
      <dgm:spPr/>
      <dgm:t>
        <a:bodyPr/>
        <a:lstStyle/>
        <a:p>
          <a:endParaRPr lang="tr-TR"/>
        </a:p>
      </dgm:t>
    </dgm:pt>
    <dgm:pt modelId="{17D926A3-CC5B-4D4D-9D06-D1F6D3770FC7}">
      <dgm:prSet phldrT="[Metin]" custT="1"/>
      <dgm:spPr>
        <a:solidFill>
          <a:srgbClr val="92D050"/>
        </a:solidFill>
        <a:ln>
          <a:solidFill>
            <a:srgbClr val="C00000"/>
          </a:solidFill>
        </a:ln>
      </dgm:spPr>
      <dgm:t>
        <a:bodyPr/>
        <a:lstStyle/>
        <a:p>
          <a:r>
            <a:rPr lang="tr-TR" sz="2000" b="0" spc="-50" dirty="0">
              <a:solidFill>
                <a:schemeClr val="tx1"/>
              </a:solidFill>
            </a:rPr>
            <a:t>TAMBOMACHY</a:t>
          </a:r>
          <a:endParaRPr lang="tr-TR" sz="2000" b="0" dirty="0">
            <a:solidFill>
              <a:schemeClr val="tx1"/>
            </a:solidFill>
          </a:endParaRPr>
        </a:p>
      </dgm:t>
    </dgm:pt>
    <dgm:pt modelId="{3D0FED43-BCB5-4F8D-AE79-E185A0006D52}" type="parTrans" cxnId="{DD875BBD-2A99-4C62-BA77-AC21ECDE77AE}">
      <dgm:prSet/>
      <dgm:spPr/>
      <dgm:t>
        <a:bodyPr/>
        <a:lstStyle/>
        <a:p>
          <a:endParaRPr lang="tr-TR"/>
        </a:p>
      </dgm:t>
    </dgm:pt>
    <dgm:pt modelId="{3912734E-C3A4-407D-AAE1-8997A7B195B4}" type="sibTrans" cxnId="{DD875BBD-2A99-4C62-BA77-AC21ECDE77AE}">
      <dgm:prSet/>
      <dgm:spPr/>
      <dgm:t>
        <a:bodyPr/>
        <a:lstStyle/>
        <a:p>
          <a:endParaRPr lang="tr-TR"/>
        </a:p>
      </dgm:t>
    </dgm:pt>
    <dgm:pt modelId="{AFF602CC-1F89-471D-8756-C24FC8D01D09}">
      <dgm:prSet phldrT="[Metin]" custT="1"/>
      <dgm:spPr>
        <a:solidFill>
          <a:srgbClr val="00B0F0"/>
        </a:solidFill>
      </dgm:spPr>
      <dgm:t>
        <a:bodyPr/>
        <a:lstStyle/>
        <a:p>
          <a:r>
            <a:rPr lang="tr-TR" sz="2000" b="0" spc="-50" dirty="0">
              <a:solidFill>
                <a:schemeClr val="tx1"/>
              </a:solidFill>
            </a:rPr>
            <a:t>SACSAHUAMAN</a:t>
          </a:r>
          <a:endParaRPr lang="tr-TR" sz="2000" b="0" dirty="0">
            <a:solidFill>
              <a:schemeClr val="tx1"/>
            </a:solidFill>
          </a:endParaRPr>
        </a:p>
      </dgm:t>
    </dgm:pt>
    <dgm:pt modelId="{96C9C149-69F4-483E-940D-578AEEB70768}" type="parTrans" cxnId="{69BFB53E-B68A-443A-B9C1-EC1BE54FF872}">
      <dgm:prSet/>
      <dgm:spPr/>
      <dgm:t>
        <a:bodyPr/>
        <a:lstStyle/>
        <a:p>
          <a:endParaRPr lang="tr-TR"/>
        </a:p>
      </dgm:t>
    </dgm:pt>
    <dgm:pt modelId="{C3EEBE27-E099-49EA-968B-8897BD16DF4F}" type="sibTrans" cxnId="{69BFB53E-B68A-443A-B9C1-EC1BE54FF872}">
      <dgm:prSet/>
      <dgm:spPr/>
      <dgm:t>
        <a:bodyPr/>
        <a:lstStyle/>
        <a:p>
          <a:endParaRPr lang="tr-TR"/>
        </a:p>
      </dgm:t>
    </dgm:pt>
    <dgm:pt modelId="{D5E06292-CD1B-4B03-8B53-3BC4D28DA422}">
      <dgm:prSet custT="1"/>
      <dgm:spPr>
        <a:solidFill>
          <a:srgbClr val="FFC000"/>
        </a:solidFill>
      </dgm:spPr>
      <dgm:t>
        <a:bodyPr/>
        <a:lstStyle/>
        <a:p>
          <a:r>
            <a:rPr lang="tr-TR" sz="2000" dirty="0"/>
            <a:t>MARAŞ</a:t>
          </a:r>
        </a:p>
      </dgm:t>
    </dgm:pt>
    <dgm:pt modelId="{BE5E5FD1-78D6-4E6A-854B-8488F199AAE1}" type="parTrans" cxnId="{E3514288-40D3-4079-9B0B-7004A60F1C20}">
      <dgm:prSet/>
      <dgm:spPr/>
      <dgm:t>
        <a:bodyPr/>
        <a:lstStyle/>
        <a:p>
          <a:endParaRPr lang="tr-TR"/>
        </a:p>
      </dgm:t>
    </dgm:pt>
    <dgm:pt modelId="{316A51F9-6407-4D9E-BE11-714B068B595D}" type="sibTrans" cxnId="{E3514288-40D3-4079-9B0B-7004A60F1C20}">
      <dgm:prSet/>
      <dgm:spPr/>
      <dgm:t>
        <a:bodyPr/>
        <a:lstStyle/>
        <a:p>
          <a:endParaRPr lang="tr-TR"/>
        </a:p>
      </dgm:t>
    </dgm:pt>
    <dgm:pt modelId="{B102624B-1D95-4A5B-BCC7-4396ED8AACFD}">
      <dgm:prSet custT="1"/>
      <dgm:spPr>
        <a:solidFill>
          <a:srgbClr val="C00000"/>
        </a:solidFill>
      </dgm:spPr>
      <dgm:t>
        <a:bodyPr/>
        <a:lstStyle/>
        <a:p>
          <a:r>
            <a:rPr lang="tr-TR" sz="2000" dirty="0"/>
            <a:t>PİSAC</a:t>
          </a:r>
        </a:p>
      </dgm:t>
    </dgm:pt>
    <dgm:pt modelId="{28ACA0A1-7583-4216-BB24-822EBE8164B5}" type="parTrans" cxnId="{40DFF639-AC72-48EF-95C2-DAEF59F7D6E8}">
      <dgm:prSet/>
      <dgm:spPr/>
      <dgm:t>
        <a:bodyPr/>
        <a:lstStyle/>
        <a:p>
          <a:endParaRPr lang="tr-TR"/>
        </a:p>
      </dgm:t>
    </dgm:pt>
    <dgm:pt modelId="{A3F8EBA9-1198-4F3F-B2DB-C9646FB42725}" type="sibTrans" cxnId="{40DFF639-AC72-48EF-95C2-DAEF59F7D6E8}">
      <dgm:prSet/>
      <dgm:spPr/>
      <dgm:t>
        <a:bodyPr/>
        <a:lstStyle/>
        <a:p>
          <a:endParaRPr lang="tr-TR"/>
        </a:p>
      </dgm:t>
    </dgm:pt>
    <dgm:pt modelId="{A4429ED2-85AB-416B-9F85-18D4D6A9AB2B}" type="pres">
      <dgm:prSet presAssocID="{7003F6B5-FF7C-41BA-9AA3-196E79D1FEA4}" presName="hierChild1" presStyleCnt="0">
        <dgm:presLayoutVars>
          <dgm:orgChart val="1"/>
          <dgm:chPref val="1"/>
          <dgm:dir/>
          <dgm:animOne val="branch"/>
          <dgm:animLvl val="lvl"/>
          <dgm:resizeHandles/>
        </dgm:presLayoutVars>
      </dgm:prSet>
      <dgm:spPr/>
      <dgm:t>
        <a:bodyPr/>
        <a:lstStyle/>
        <a:p>
          <a:endParaRPr lang="tr-TR"/>
        </a:p>
      </dgm:t>
    </dgm:pt>
    <dgm:pt modelId="{F707EC6F-09C9-4C1F-A0F0-FAE09D683376}" type="pres">
      <dgm:prSet presAssocID="{2F854000-821A-4CD0-84DA-986FC0A698BE}" presName="hierRoot1" presStyleCnt="0">
        <dgm:presLayoutVars>
          <dgm:hierBranch val="init"/>
        </dgm:presLayoutVars>
      </dgm:prSet>
      <dgm:spPr/>
    </dgm:pt>
    <dgm:pt modelId="{954A7D28-DD37-4915-8D99-A87756D79E08}" type="pres">
      <dgm:prSet presAssocID="{2F854000-821A-4CD0-84DA-986FC0A698BE}" presName="rootComposite1" presStyleCnt="0"/>
      <dgm:spPr/>
    </dgm:pt>
    <dgm:pt modelId="{8DB8FD3B-86F8-4867-B989-2F4DEB4F2F0E}" type="pres">
      <dgm:prSet presAssocID="{2F854000-821A-4CD0-84DA-986FC0A698BE}" presName="rootText1" presStyleLbl="node0" presStyleIdx="0" presStyleCnt="1" custScaleX="135676" custScaleY="174565" custLinFactX="-100000" custLinFactY="-21508" custLinFactNeighborX="-142412" custLinFactNeighborY="-100000">
        <dgm:presLayoutVars>
          <dgm:chPref val="3"/>
        </dgm:presLayoutVars>
      </dgm:prSet>
      <dgm:spPr/>
      <dgm:t>
        <a:bodyPr/>
        <a:lstStyle/>
        <a:p>
          <a:endParaRPr lang="tr-TR"/>
        </a:p>
      </dgm:t>
    </dgm:pt>
    <dgm:pt modelId="{8DF41D68-3751-42F0-BCD4-25325B6EE2EC}" type="pres">
      <dgm:prSet presAssocID="{2F854000-821A-4CD0-84DA-986FC0A698BE}" presName="rootConnector1" presStyleLbl="node1" presStyleIdx="0" presStyleCnt="0"/>
      <dgm:spPr/>
      <dgm:t>
        <a:bodyPr/>
        <a:lstStyle/>
        <a:p>
          <a:endParaRPr lang="tr-TR"/>
        </a:p>
      </dgm:t>
    </dgm:pt>
    <dgm:pt modelId="{D5AB2F90-4A2F-4209-B1BE-938AD62C03F6}" type="pres">
      <dgm:prSet presAssocID="{2F854000-821A-4CD0-84DA-986FC0A698BE}" presName="hierChild2" presStyleCnt="0"/>
      <dgm:spPr/>
    </dgm:pt>
    <dgm:pt modelId="{2C933F11-67C8-4FF1-B037-D5DA2FFEB894}" type="pres">
      <dgm:prSet presAssocID="{28ACA0A1-7583-4216-BB24-822EBE8164B5}" presName="Name37" presStyleLbl="parChTrans1D2" presStyleIdx="0" presStyleCnt="4"/>
      <dgm:spPr/>
      <dgm:t>
        <a:bodyPr/>
        <a:lstStyle/>
        <a:p>
          <a:endParaRPr lang="tr-TR"/>
        </a:p>
      </dgm:t>
    </dgm:pt>
    <dgm:pt modelId="{17A7F0DF-ABE7-4E77-A6E1-5511EF8FD900}" type="pres">
      <dgm:prSet presAssocID="{B102624B-1D95-4A5B-BCC7-4396ED8AACFD}" presName="hierRoot2" presStyleCnt="0">
        <dgm:presLayoutVars>
          <dgm:hierBranch val="init"/>
        </dgm:presLayoutVars>
      </dgm:prSet>
      <dgm:spPr/>
    </dgm:pt>
    <dgm:pt modelId="{7F5EB2C5-DB51-4D1D-AEBB-1015C8227DE3}" type="pres">
      <dgm:prSet presAssocID="{B102624B-1D95-4A5B-BCC7-4396ED8AACFD}" presName="rootComposite" presStyleCnt="0"/>
      <dgm:spPr/>
    </dgm:pt>
    <dgm:pt modelId="{E60F0FD2-2D51-45A8-8188-C090F8864A09}" type="pres">
      <dgm:prSet presAssocID="{B102624B-1D95-4A5B-BCC7-4396ED8AACFD}" presName="rootText" presStyleLbl="node2" presStyleIdx="0" presStyleCnt="4" custLinFactY="-34817" custLinFactNeighborX="3866" custLinFactNeighborY="-100000">
        <dgm:presLayoutVars>
          <dgm:chPref val="3"/>
        </dgm:presLayoutVars>
      </dgm:prSet>
      <dgm:spPr/>
      <dgm:t>
        <a:bodyPr/>
        <a:lstStyle/>
        <a:p>
          <a:endParaRPr lang="tr-TR"/>
        </a:p>
      </dgm:t>
    </dgm:pt>
    <dgm:pt modelId="{C7A81B2A-A77C-43B7-943B-788E73060858}" type="pres">
      <dgm:prSet presAssocID="{B102624B-1D95-4A5B-BCC7-4396ED8AACFD}" presName="rootConnector" presStyleLbl="node2" presStyleIdx="0" presStyleCnt="4"/>
      <dgm:spPr/>
      <dgm:t>
        <a:bodyPr/>
        <a:lstStyle/>
        <a:p>
          <a:endParaRPr lang="tr-TR"/>
        </a:p>
      </dgm:t>
    </dgm:pt>
    <dgm:pt modelId="{AD7BDDA1-ACF0-48E7-86CD-FFF9B2BD6483}" type="pres">
      <dgm:prSet presAssocID="{B102624B-1D95-4A5B-BCC7-4396ED8AACFD}" presName="hierChild4" presStyleCnt="0"/>
      <dgm:spPr/>
    </dgm:pt>
    <dgm:pt modelId="{2B36BFFC-A323-4B5E-B5BD-16C04FFB1410}" type="pres">
      <dgm:prSet presAssocID="{B102624B-1D95-4A5B-BCC7-4396ED8AACFD}" presName="hierChild5" presStyleCnt="0"/>
      <dgm:spPr/>
    </dgm:pt>
    <dgm:pt modelId="{87339C26-FF2D-4066-973C-DA08003CB297}" type="pres">
      <dgm:prSet presAssocID="{BE5E5FD1-78D6-4E6A-854B-8488F199AAE1}" presName="Name37" presStyleLbl="parChTrans1D2" presStyleIdx="1" presStyleCnt="4"/>
      <dgm:spPr/>
      <dgm:t>
        <a:bodyPr/>
        <a:lstStyle/>
        <a:p>
          <a:endParaRPr lang="tr-TR"/>
        </a:p>
      </dgm:t>
    </dgm:pt>
    <dgm:pt modelId="{65BC0156-2303-442C-B40D-E5684211A425}" type="pres">
      <dgm:prSet presAssocID="{D5E06292-CD1B-4B03-8B53-3BC4D28DA422}" presName="hierRoot2" presStyleCnt="0">
        <dgm:presLayoutVars>
          <dgm:hierBranch val="init"/>
        </dgm:presLayoutVars>
      </dgm:prSet>
      <dgm:spPr/>
    </dgm:pt>
    <dgm:pt modelId="{3482A80D-4282-46E4-9CC8-2E7CBF28FBBB}" type="pres">
      <dgm:prSet presAssocID="{D5E06292-CD1B-4B03-8B53-3BC4D28DA422}" presName="rootComposite" presStyleCnt="0"/>
      <dgm:spPr/>
    </dgm:pt>
    <dgm:pt modelId="{62225A37-84D4-40EF-BC29-D25CF5015A27}" type="pres">
      <dgm:prSet presAssocID="{D5E06292-CD1B-4B03-8B53-3BC4D28DA422}" presName="rootText" presStyleLbl="node2" presStyleIdx="1" presStyleCnt="4" custLinFactX="-16722" custLinFactNeighborX="-100000" custLinFactNeighborY="-17198">
        <dgm:presLayoutVars>
          <dgm:chPref val="3"/>
        </dgm:presLayoutVars>
      </dgm:prSet>
      <dgm:spPr/>
      <dgm:t>
        <a:bodyPr/>
        <a:lstStyle/>
        <a:p>
          <a:endParaRPr lang="tr-TR"/>
        </a:p>
      </dgm:t>
    </dgm:pt>
    <dgm:pt modelId="{2D950F2A-1C86-48B7-AB9A-3DC16C457508}" type="pres">
      <dgm:prSet presAssocID="{D5E06292-CD1B-4B03-8B53-3BC4D28DA422}" presName="rootConnector" presStyleLbl="node2" presStyleIdx="1" presStyleCnt="4"/>
      <dgm:spPr/>
      <dgm:t>
        <a:bodyPr/>
        <a:lstStyle/>
        <a:p>
          <a:endParaRPr lang="tr-TR"/>
        </a:p>
      </dgm:t>
    </dgm:pt>
    <dgm:pt modelId="{67A7BC4D-0C7C-4300-AF60-401FA6876986}" type="pres">
      <dgm:prSet presAssocID="{D5E06292-CD1B-4B03-8B53-3BC4D28DA422}" presName="hierChild4" presStyleCnt="0"/>
      <dgm:spPr/>
    </dgm:pt>
    <dgm:pt modelId="{0D5B35DB-B24E-4BBB-BD2F-EAA5F639242B}" type="pres">
      <dgm:prSet presAssocID="{D5E06292-CD1B-4B03-8B53-3BC4D28DA422}" presName="hierChild5" presStyleCnt="0"/>
      <dgm:spPr/>
    </dgm:pt>
    <dgm:pt modelId="{EE4C6E9E-5212-4DAB-9526-90807C671C49}" type="pres">
      <dgm:prSet presAssocID="{3D0FED43-BCB5-4F8D-AE79-E185A0006D52}" presName="Name37" presStyleLbl="parChTrans1D2" presStyleIdx="2" presStyleCnt="4"/>
      <dgm:spPr/>
      <dgm:t>
        <a:bodyPr/>
        <a:lstStyle/>
        <a:p>
          <a:endParaRPr lang="tr-TR"/>
        </a:p>
      </dgm:t>
    </dgm:pt>
    <dgm:pt modelId="{92B95811-B3A2-41AD-82A2-09EAB5700E4B}" type="pres">
      <dgm:prSet presAssocID="{17D926A3-CC5B-4D4D-9D06-D1F6D3770FC7}" presName="hierRoot2" presStyleCnt="0">
        <dgm:presLayoutVars>
          <dgm:hierBranch val="init"/>
        </dgm:presLayoutVars>
      </dgm:prSet>
      <dgm:spPr/>
    </dgm:pt>
    <dgm:pt modelId="{F238E417-6C54-48A4-9311-43CDCCC28772}" type="pres">
      <dgm:prSet presAssocID="{17D926A3-CC5B-4D4D-9D06-D1F6D3770FC7}" presName="rootComposite" presStyleCnt="0"/>
      <dgm:spPr/>
    </dgm:pt>
    <dgm:pt modelId="{558AEA4E-14A3-4A93-816A-44859D797600}" type="pres">
      <dgm:prSet presAssocID="{17D926A3-CC5B-4D4D-9D06-D1F6D3770FC7}" presName="rootText" presStyleLbl="node2" presStyleIdx="2" presStyleCnt="4" custScaleX="111428" custLinFactX="-100000" custLinFactY="8822" custLinFactNeighborX="-137309" custLinFactNeighborY="100000">
        <dgm:presLayoutVars>
          <dgm:chPref val="3"/>
        </dgm:presLayoutVars>
      </dgm:prSet>
      <dgm:spPr/>
      <dgm:t>
        <a:bodyPr/>
        <a:lstStyle/>
        <a:p>
          <a:endParaRPr lang="tr-TR"/>
        </a:p>
      </dgm:t>
    </dgm:pt>
    <dgm:pt modelId="{DF8AEAC2-B5A4-4039-8B98-5519CEE2AAED}" type="pres">
      <dgm:prSet presAssocID="{17D926A3-CC5B-4D4D-9D06-D1F6D3770FC7}" presName="rootConnector" presStyleLbl="node2" presStyleIdx="2" presStyleCnt="4"/>
      <dgm:spPr/>
      <dgm:t>
        <a:bodyPr/>
        <a:lstStyle/>
        <a:p>
          <a:endParaRPr lang="tr-TR"/>
        </a:p>
      </dgm:t>
    </dgm:pt>
    <dgm:pt modelId="{4A8D378D-BE5C-4BCC-9469-9EB0BA8626B8}" type="pres">
      <dgm:prSet presAssocID="{17D926A3-CC5B-4D4D-9D06-D1F6D3770FC7}" presName="hierChild4" presStyleCnt="0"/>
      <dgm:spPr/>
    </dgm:pt>
    <dgm:pt modelId="{4136B6E4-03A7-4ACE-AA30-8405F0C15806}" type="pres">
      <dgm:prSet presAssocID="{17D926A3-CC5B-4D4D-9D06-D1F6D3770FC7}" presName="hierChild5" presStyleCnt="0"/>
      <dgm:spPr/>
    </dgm:pt>
    <dgm:pt modelId="{46B42019-E48D-4318-80C3-9748C0D2ED88}" type="pres">
      <dgm:prSet presAssocID="{96C9C149-69F4-483E-940D-578AEEB70768}" presName="Name37" presStyleLbl="parChTrans1D2" presStyleIdx="3" presStyleCnt="4"/>
      <dgm:spPr/>
      <dgm:t>
        <a:bodyPr/>
        <a:lstStyle/>
        <a:p>
          <a:endParaRPr lang="tr-TR"/>
        </a:p>
      </dgm:t>
    </dgm:pt>
    <dgm:pt modelId="{1F4983C1-0CDF-4CC3-AC84-466E79CE0E23}" type="pres">
      <dgm:prSet presAssocID="{AFF602CC-1F89-471D-8756-C24FC8D01D09}" presName="hierRoot2" presStyleCnt="0">
        <dgm:presLayoutVars>
          <dgm:hierBranch val="init"/>
        </dgm:presLayoutVars>
      </dgm:prSet>
      <dgm:spPr/>
    </dgm:pt>
    <dgm:pt modelId="{A20B5383-8ECD-45D1-A512-9C38B547B3C2}" type="pres">
      <dgm:prSet presAssocID="{AFF602CC-1F89-471D-8756-C24FC8D01D09}" presName="rootComposite" presStyleCnt="0"/>
      <dgm:spPr/>
    </dgm:pt>
    <dgm:pt modelId="{E433D8C7-800D-4060-A163-CAF6BDAF19AE}" type="pres">
      <dgm:prSet presAssocID="{AFF602CC-1F89-471D-8756-C24FC8D01D09}" presName="rootText" presStyleLbl="node2" presStyleIdx="3" presStyleCnt="4" custScaleX="123202" custLinFactX="-171239" custLinFactY="100000" custLinFactNeighborX="-200000" custLinFactNeighborY="137338">
        <dgm:presLayoutVars>
          <dgm:chPref val="3"/>
        </dgm:presLayoutVars>
      </dgm:prSet>
      <dgm:spPr/>
      <dgm:t>
        <a:bodyPr/>
        <a:lstStyle/>
        <a:p>
          <a:endParaRPr lang="tr-TR"/>
        </a:p>
      </dgm:t>
    </dgm:pt>
    <dgm:pt modelId="{27A25C0D-AA64-436F-AD86-3039AB233257}" type="pres">
      <dgm:prSet presAssocID="{AFF602CC-1F89-471D-8756-C24FC8D01D09}" presName="rootConnector" presStyleLbl="node2" presStyleIdx="3" presStyleCnt="4"/>
      <dgm:spPr/>
      <dgm:t>
        <a:bodyPr/>
        <a:lstStyle/>
        <a:p>
          <a:endParaRPr lang="tr-TR"/>
        </a:p>
      </dgm:t>
    </dgm:pt>
    <dgm:pt modelId="{22DACBA4-7581-437D-A898-CDA7D6BDF59E}" type="pres">
      <dgm:prSet presAssocID="{AFF602CC-1F89-471D-8756-C24FC8D01D09}" presName="hierChild4" presStyleCnt="0"/>
      <dgm:spPr/>
    </dgm:pt>
    <dgm:pt modelId="{D669F092-7598-4B31-830C-5FBEA666ADBB}" type="pres">
      <dgm:prSet presAssocID="{AFF602CC-1F89-471D-8756-C24FC8D01D09}" presName="hierChild5" presStyleCnt="0"/>
      <dgm:spPr/>
    </dgm:pt>
    <dgm:pt modelId="{07B2B973-6531-4724-9C2E-87A3D483AECC}" type="pres">
      <dgm:prSet presAssocID="{2F854000-821A-4CD0-84DA-986FC0A698BE}" presName="hierChild3" presStyleCnt="0"/>
      <dgm:spPr/>
    </dgm:pt>
  </dgm:ptLst>
  <dgm:cxnLst>
    <dgm:cxn modelId="{DD875BBD-2A99-4C62-BA77-AC21ECDE77AE}" srcId="{2F854000-821A-4CD0-84DA-986FC0A698BE}" destId="{17D926A3-CC5B-4D4D-9D06-D1F6D3770FC7}" srcOrd="2" destOrd="0" parTransId="{3D0FED43-BCB5-4F8D-AE79-E185A0006D52}" sibTransId="{3912734E-C3A4-407D-AAE1-8997A7B195B4}"/>
    <dgm:cxn modelId="{B3E30BFD-F261-4414-B921-D48191CEF88F}" type="presOf" srcId="{3D0FED43-BCB5-4F8D-AE79-E185A0006D52}" destId="{EE4C6E9E-5212-4DAB-9526-90807C671C49}" srcOrd="0" destOrd="0" presId="urn:microsoft.com/office/officeart/2005/8/layout/orgChart1"/>
    <dgm:cxn modelId="{07AC7557-9935-41CD-99C7-9FE8FBE5E8EC}" type="presOf" srcId="{7003F6B5-FF7C-41BA-9AA3-196E79D1FEA4}" destId="{A4429ED2-85AB-416B-9F85-18D4D6A9AB2B}" srcOrd="0" destOrd="0" presId="urn:microsoft.com/office/officeart/2005/8/layout/orgChart1"/>
    <dgm:cxn modelId="{384CDF4E-1F81-4105-AAAD-85DE26685064}" type="presOf" srcId="{AFF602CC-1F89-471D-8756-C24FC8D01D09}" destId="{27A25C0D-AA64-436F-AD86-3039AB233257}" srcOrd="1" destOrd="0" presId="urn:microsoft.com/office/officeart/2005/8/layout/orgChart1"/>
    <dgm:cxn modelId="{ACCDCC68-E022-48BA-8B85-844C26E5B93A}" type="presOf" srcId="{28ACA0A1-7583-4216-BB24-822EBE8164B5}" destId="{2C933F11-67C8-4FF1-B037-D5DA2FFEB894}" srcOrd="0" destOrd="0" presId="urn:microsoft.com/office/officeart/2005/8/layout/orgChart1"/>
    <dgm:cxn modelId="{EE239F03-72BA-422E-B50A-7684CCE1C8B8}" type="presOf" srcId="{2F854000-821A-4CD0-84DA-986FC0A698BE}" destId="{8DB8FD3B-86F8-4867-B989-2F4DEB4F2F0E}" srcOrd="0" destOrd="0" presId="urn:microsoft.com/office/officeart/2005/8/layout/orgChart1"/>
    <dgm:cxn modelId="{4B328BC0-344E-447F-A040-9CCEFB60375A}" type="presOf" srcId="{17D926A3-CC5B-4D4D-9D06-D1F6D3770FC7}" destId="{558AEA4E-14A3-4A93-816A-44859D797600}" srcOrd="0" destOrd="0" presId="urn:microsoft.com/office/officeart/2005/8/layout/orgChart1"/>
    <dgm:cxn modelId="{21E37730-B9C6-4531-897C-2FC2E9D0CEE1}" type="presOf" srcId="{17D926A3-CC5B-4D4D-9D06-D1F6D3770FC7}" destId="{DF8AEAC2-B5A4-4039-8B98-5519CEE2AAED}" srcOrd="1" destOrd="0" presId="urn:microsoft.com/office/officeart/2005/8/layout/orgChart1"/>
    <dgm:cxn modelId="{69BFB53E-B68A-443A-B9C1-EC1BE54FF872}" srcId="{2F854000-821A-4CD0-84DA-986FC0A698BE}" destId="{AFF602CC-1F89-471D-8756-C24FC8D01D09}" srcOrd="3" destOrd="0" parTransId="{96C9C149-69F4-483E-940D-578AEEB70768}" sibTransId="{C3EEBE27-E099-49EA-968B-8897BD16DF4F}"/>
    <dgm:cxn modelId="{910F5304-A190-445F-8303-48A47181CE91}" type="presOf" srcId="{D5E06292-CD1B-4B03-8B53-3BC4D28DA422}" destId="{2D950F2A-1C86-48B7-AB9A-3DC16C457508}" srcOrd="1" destOrd="0" presId="urn:microsoft.com/office/officeart/2005/8/layout/orgChart1"/>
    <dgm:cxn modelId="{25849FF0-1C77-4C8E-AD50-A1DB5127BA19}" type="presOf" srcId="{BE5E5FD1-78D6-4E6A-854B-8488F199AAE1}" destId="{87339C26-FF2D-4066-973C-DA08003CB297}" srcOrd="0" destOrd="0" presId="urn:microsoft.com/office/officeart/2005/8/layout/orgChart1"/>
    <dgm:cxn modelId="{40DFF639-AC72-48EF-95C2-DAEF59F7D6E8}" srcId="{2F854000-821A-4CD0-84DA-986FC0A698BE}" destId="{B102624B-1D95-4A5B-BCC7-4396ED8AACFD}" srcOrd="0" destOrd="0" parTransId="{28ACA0A1-7583-4216-BB24-822EBE8164B5}" sibTransId="{A3F8EBA9-1198-4F3F-B2DB-C9646FB42725}"/>
    <dgm:cxn modelId="{56C83E59-7181-406A-B6FE-980E5985587D}" type="presOf" srcId="{2F854000-821A-4CD0-84DA-986FC0A698BE}" destId="{8DF41D68-3751-42F0-BCD4-25325B6EE2EC}" srcOrd="1" destOrd="0" presId="urn:microsoft.com/office/officeart/2005/8/layout/orgChart1"/>
    <dgm:cxn modelId="{0038B336-092A-4FB3-8961-DBE43E275DE1}" type="presOf" srcId="{96C9C149-69F4-483E-940D-578AEEB70768}" destId="{46B42019-E48D-4318-80C3-9748C0D2ED88}" srcOrd="0" destOrd="0" presId="urn:microsoft.com/office/officeart/2005/8/layout/orgChart1"/>
    <dgm:cxn modelId="{67E4F068-E142-4397-8481-884B5722E5F3}" type="presOf" srcId="{B102624B-1D95-4A5B-BCC7-4396ED8AACFD}" destId="{E60F0FD2-2D51-45A8-8188-C090F8864A09}" srcOrd="0" destOrd="0" presId="urn:microsoft.com/office/officeart/2005/8/layout/orgChart1"/>
    <dgm:cxn modelId="{069B5D81-06F4-42FC-95E6-6BF812171D96}" type="presOf" srcId="{AFF602CC-1F89-471D-8756-C24FC8D01D09}" destId="{E433D8C7-800D-4060-A163-CAF6BDAF19AE}" srcOrd="0" destOrd="0" presId="urn:microsoft.com/office/officeart/2005/8/layout/orgChart1"/>
    <dgm:cxn modelId="{56A4BA3E-A920-4743-9B86-8AF9B78AD295}" type="presOf" srcId="{D5E06292-CD1B-4B03-8B53-3BC4D28DA422}" destId="{62225A37-84D4-40EF-BC29-D25CF5015A27}" srcOrd="0" destOrd="0" presId="urn:microsoft.com/office/officeart/2005/8/layout/orgChart1"/>
    <dgm:cxn modelId="{5412F08D-7C43-491A-9F75-FFCC30E03807}" srcId="{7003F6B5-FF7C-41BA-9AA3-196E79D1FEA4}" destId="{2F854000-821A-4CD0-84DA-986FC0A698BE}" srcOrd="0" destOrd="0" parTransId="{59015AB8-63F2-497C-A864-65B941A25769}" sibTransId="{3C04999B-B84E-40C5-8C1B-2C0266398282}"/>
    <dgm:cxn modelId="{E3514288-40D3-4079-9B0B-7004A60F1C20}" srcId="{2F854000-821A-4CD0-84DA-986FC0A698BE}" destId="{D5E06292-CD1B-4B03-8B53-3BC4D28DA422}" srcOrd="1" destOrd="0" parTransId="{BE5E5FD1-78D6-4E6A-854B-8488F199AAE1}" sibTransId="{316A51F9-6407-4D9E-BE11-714B068B595D}"/>
    <dgm:cxn modelId="{3037E3C8-18D4-4A3E-B1F8-ED5E08817108}" type="presOf" srcId="{B102624B-1D95-4A5B-BCC7-4396ED8AACFD}" destId="{C7A81B2A-A77C-43B7-943B-788E73060858}" srcOrd="1" destOrd="0" presId="urn:microsoft.com/office/officeart/2005/8/layout/orgChart1"/>
    <dgm:cxn modelId="{A94E3BF4-3B0F-43C3-9040-397563F71590}" type="presParOf" srcId="{A4429ED2-85AB-416B-9F85-18D4D6A9AB2B}" destId="{F707EC6F-09C9-4C1F-A0F0-FAE09D683376}" srcOrd="0" destOrd="0" presId="urn:microsoft.com/office/officeart/2005/8/layout/orgChart1"/>
    <dgm:cxn modelId="{18B5FC48-45F1-461D-B37B-DA9DE3C4F949}" type="presParOf" srcId="{F707EC6F-09C9-4C1F-A0F0-FAE09D683376}" destId="{954A7D28-DD37-4915-8D99-A87756D79E08}" srcOrd="0" destOrd="0" presId="urn:microsoft.com/office/officeart/2005/8/layout/orgChart1"/>
    <dgm:cxn modelId="{753634FB-3035-4A54-8676-2175C11E57EC}" type="presParOf" srcId="{954A7D28-DD37-4915-8D99-A87756D79E08}" destId="{8DB8FD3B-86F8-4867-B989-2F4DEB4F2F0E}" srcOrd="0" destOrd="0" presId="urn:microsoft.com/office/officeart/2005/8/layout/orgChart1"/>
    <dgm:cxn modelId="{40A611AA-DC44-4213-8D00-1F96DFD10399}" type="presParOf" srcId="{954A7D28-DD37-4915-8D99-A87756D79E08}" destId="{8DF41D68-3751-42F0-BCD4-25325B6EE2EC}" srcOrd="1" destOrd="0" presId="urn:microsoft.com/office/officeart/2005/8/layout/orgChart1"/>
    <dgm:cxn modelId="{A14B0E85-FD7C-42D3-9735-6C2F8C8C944A}" type="presParOf" srcId="{F707EC6F-09C9-4C1F-A0F0-FAE09D683376}" destId="{D5AB2F90-4A2F-4209-B1BE-938AD62C03F6}" srcOrd="1" destOrd="0" presId="urn:microsoft.com/office/officeart/2005/8/layout/orgChart1"/>
    <dgm:cxn modelId="{522EDE79-71CF-45B5-9CF1-6EC4027C62B4}" type="presParOf" srcId="{D5AB2F90-4A2F-4209-B1BE-938AD62C03F6}" destId="{2C933F11-67C8-4FF1-B037-D5DA2FFEB894}" srcOrd="0" destOrd="0" presId="urn:microsoft.com/office/officeart/2005/8/layout/orgChart1"/>
    <dgm:cxn modelId="{F665D7AD-4473-4785-81F0-F152E44FD494}" type="presParOf" srcId="{D5AB2F90-4A2F-4209-B1BE-938AD62C03F6}" destId="{17A7F0DF-ABE7-4E77-A6E1-5511EF8FD900}" srcOrd="1" destOrd="0" presId="urn:microsoft.com/office/officeart/2005/8/layout/orgChart1"/>
    <dgm:cxn modelId="{0FE98861-3327-461A-B30F-6EFD3AEE0E2A}" type="presParOf" srcId="{17A7F0DF-ABE7-4E77-A6E1-5511EF8FD900}" destId="{7F5EB2C5-DB51-4D1D-AEBB-1015C8227DE3}" srcOrd="0" destOrd="0" presId="urn:microsoft.com/office/officeart/2005/8/layout/orgChart1"/>
    <dgm:cxn modelId="{13991EF1-E196-46C5-8D0C-B30932660DE7}" type="presParOf" srcId="{7F5EB2C5-DB51-4D1D-AEBB-1015C8227DE3}" destId="{E60F0FD2-2D51-45A8-8188-C090F8864A09}" srcOrd="0" destOrd="0" presId="urn:microsoft.com/office/officeart/2005/8/layout/orgChart1"/>
    <dgm:cxn modelId="{8F0FF5A2-DFD7-4FDD-8761-A641B34D17CD}" type="presParOf" srcId="{7F5EB2C5-DB51-4D1D-AEBB-1015C8227DE3}" destId="{C7A81B2A-A77C-43B7-943B-788E73060858}" srcOrd="1" destOrd="0" presId="urn:microsoft.com/office/officeart/2005/8/layout/orgChart1"/>
    <dgm:cxn modelId="{D3C17BF5-5710-4C2A-9A67-588DCA5086FB}" type="presParOf" srcId="{17A7F0DF-ABE7-4E77-A6E1-5511EF8FD900}" destId="{AD7BDDA1-ACF0-48E7-86CD-FFF9B2BD6483}" srcOrd="1" destOrd="0" presId="urn:microsoft.com/office/officeart/2005/8/layout/orgChart1"/>
    <dgm:cxn modelId="{AD7276E7-5327-4672-9F4F-4EE2A3BD4EE8}" type="presParOf" srcId="{17A7F0DF-ABE7-4E77-A6E1-5511EF8FD900}" destId="{2B36BFFC-A323-4B5E-B5BD-16C04FFB1410}" srcOrd="2" destOrd="0" presId="urn:microsoft.com/office/officeart/2005/8/layout/orgChart1"/>
    <dgm:cxn modelId="{A9D289E3-5843-4EE1-B0B9-964028B2B184}" type="presParOf" srcId="{D5AB2F90-4A2F-4209-B1BE-938AD62C03F6}" destId="{87339C26-FF2D-4066-973C-DA08003CB297}" srcOrd="2" destOrd="0" presId="urn:microsoft.com/office/officeart/2005/8/layout/orgChart1"/>
    <dgm:cxn modelId="{25BE04B3-F3AF-42A1-AB1D-CF7C910B48DA}" type="presParOf" srcId="{D5AB2F90-4A2F-4209-B1BE-938AD62C03F6}" destId="{65BC0156-2303-442C-B40D-E5684211A425}" srcOrd="3" destOrd="0" presId="urn:microsoft.com/office/officeart/2005/8/layout/orgChart1"/>
    <dgm:cxn modelId="{8E7C3523-1FA4-4AAF-81AD-FD959EC777DF}" type="presParOf" srcId="{65BC0156-2303-442C-B40D-E5684211A425}" destId="{3482A80D-4282-46E4-9CC8-2E7CBF28FBBB}" srcOrd="0" destOrd="0" presId="urn:microsoft.com/office/officeart/2005/8/layout/orgChart1"/>
    <dgm:cxn modelId="{1D59EBB4-F253-4089-AFCC-63D9C52CA80C}" type="presParOf" srcId="{3482A80D-4282-46E4-9CC8-2E7CBF28FBBB}" destId="{62225A37-84D4-40EF-BC29-D25CF5015A27}" srcOrd="0" destOrd="0" presId="urn:microsoft.com/office/officeart/2005/8/layout/orgChart1"/>
    <dgm:cxn modelId="{C138DE2A-66F4-4ECC-816A-E0C759D704DE}" type="presParOf" srcId="{3482A80D-4282-46E4-9CC8-2E7CBF28FBBB}" destId="{2D950F2A-1C86-48B7-AB9A-3DC16C457508}" srcOrd="1" destOrd="0" presId="urn:microsoft.com/office/officeart/2005/8/layout/orgChart1"/>
    <dgm:cxn modelId="{7304C02D-EA26-46AC-90F9-D05485D7FA46}" type="presParOf" srcId="{65BC0156-2303-442C-B40D-E5684211A425}" destId="{67A7BC4D-0C7C-4300-AF60-401FA6876986}" srcOrd="1" destOrd="0" presId="urn:microsoft.com/office/officeart/2005/8/layout/orgChart1"/>
    <dgm:cxn modelId="{2204CC91-2AF0-4B36-9D3F-B1B485228AB6}" type="presParOf" srcId="{65BC0156-2303-442C-B40D-E5684211A425}" destId="{0D5B35DB-B24E-4BBB-BD2F-EAA5F639242B}" srcOrd="2" destOrd="0" presId="urn:microsoft.com/office/officeart/2005/8/layout/orgChart1"/>
    <dgm:cxn modelId="{791D7E8E-B921-4477-BD5C-BB61DD6FB2CD}" type="presParOf" srcId="{D5AB2F90-4A2F-4209-B1BE-938AD62C03F6}" destId="{EE4C6E9E-5212-4DAB-9526-90807C671C49}" srcOrd="4" destOrd="0" presId="urn:microsoft.com/office/officeart/2005/8/layout/orgChart1"/>
    <dgm:cxn modelId="{CBBDB59C-8A37-4F4B-A887-46C84E8AA494}" type="presParOf" srcId="{D5AB2F90-4A2F-4209-B1BE-938AD62C03F6}" destId="{92B95811-B3A2-41AD-82A2-09EAB5700E4B}" srcOrd="5" destOrd="0" presId="urn:microsoft.com/office/officeart/2005/8/layout/orgChart1"/>
    <dgm:cxn modelId="{8FD4CE78-D532-4D29-B6F7-0CA1690240DD}" type="presParOf" srcId="{92B95811-B3A2-41AD-82A2-09EAB5700E4B}" destId="{F238E417-6C54-48A4-9311-43CDCCC28772}" srcOrd="0" destOrd="0" presId="urn:microsoft.com/office/officeart/2005/8/layout/orgChart1"/>
    <dgm:cxn modelId="{822CC151-D909-4602-9F4B-01FB2FBE688E}" type="presParOf" srcId="{F238E417-6C54-48A4-9311-43CDCCC28772}" destId="{558AEA4E-14A3-4A93-816A-44859D797600}" srcOrd="0" destOrd="0" presId="urn:microsoft.com/office/officeart/2005/8/layout/orgChart1"/>
    <dgm:cxn modelId="{0BAE6336-FBF9-437B-8D3E-205A81427B00}" type="presParOf" srcId="{F238E417-6C54-48A4-9311-43CDCCC28772}" destId="{DF8AEAC2-B5A4-4039-8B98-5519CEE2AAED}" srcOrd="1" destOrd="0" presId="urn:microsoft.com/office/officeart/2005/8/layout/orgChart1"/>
    <dgm:cxn modelId="{4B6C684D-B7BE-47F9-A571-C7109E5227A4}" type="presParOf" srcId="{92B95811-B3A2-41AD-82A2-09EAB5700E4B}" destId="{4A8D378D-BE5C-4BCC-9469-9EB0BA8626B8}" srcOrd="1" destOrd="0" presId="urn:microsoft.com/office/officeart/2005/8/layout/orgChart1"/>
    <dgm:cxn modelId="{C64AF51A-F6F2-46E6-AD24-DB7641637D9A}" type="presParOf" srcId="{92B95811-B3A2-41AD-82A2-09EAB5700E4B}" destId="{4136B6E4-03A7-4ACE-AA30-8405F0C15806}" srcOrd="2" destOrd="0" presId="urn:microsoft.com/office/officeart/2005/8/layout/orgChart1"/>
    <dgm:cxn modelId="{B33F0710-0BBC-46D1-931C-E93245B67C08}" type="presParOf" srcId="{D5AB2F90-4A2F-4209-B1BE-938AD62C03F6}" destId="{46B42019-E48D-4318-80C3-9748C0D2ED88}" srcOrd="6" destOrd="0" presId="urn:microsoft.com/office/officeart/2005/8/layout/orgChart1"/>
    <dgm:cxn modelId="{397538FE-26C8-48E7-BC5D-70DAE1CD5A6C}" type="presParOf" srcId="{D5AB2F90-4A2F-4209-B1BE-938AD62C03F6}" destId="{1F4983C1-0CDF-4CC3-AC84-466E79CE0E23}" srcOrd="7" destOrd="0" presId="urn:microsoft.com/office/officeart/2005/8/layout/orgChart1"/>
    <dgm:cxn modelId="{12D7B5DF-7B52-4528-8395-C4F3164CB087}" type="presParOf" srcId="{1F4983C1-0CDF-4CC3-AC84-466E79CE0E23}" destId="{A20B5383-8ECD-45D1-A512-9C38B547B3C2}" srcOrd="0" destOrd="0" presId="urn:microsoft.com/office/officeart/2005/8/layout/orgChart1"/>
    <dgm:cxn modelId="{2DD4C06E-FB23-499E-BD1E-D292BB7FB919}" type="presParOf" srcId="{A20B5383-8ECD-45D1-A512-9C38B547B3C2}" destId="{E433D8C7-800D-4060-A163-CAF6BDAF19AE}" srcOrd="0" destOrd="0" presId="urn:microsoft.com/office/officeart/2005/8/layout/orgChart1"/>
    <dgm:cxn modelId="{2806BDC4-65FB-4FC0-9149-9D9ABD1E3F92}" type="presParOf" srcId="{A20B5383-8ECD-45D1-A512-9C38B547B3C2}" destId="{27A25C0D-AA64-436F-AD86-3039AB233257}" srcOrd="1" destOrd="0" presId="urn:microsoft.com/office/officeart/2005/8/layout/orgChart1"/>
    <dgm:cxn modelId="{FE11E1B3-8EA1-42E9-A3E8-29382B8DB659}" type="presParOf" srcId="{1F4983C1-0CDF-4CC3-AC84-466E79CE0E23}" destId="{22DACBA4-7581-437D-A898-CDA7D6BDF59E}" srcOrd="1" destOrd="0" presId="urn:microsoft.com/office/officeart/2005/8/layout/orgChart1"/>
    <dgm:cxn modelId="{C23C2D01-C1BB-4B08-AFC5-82FC64EAC357}" type="presParOf" srcId="{1F4983C1-0CDF-4CC3-AC84-466E79CE0E23}" destId="{D669F092-7598-4B31-830C-5FBEA666ADBB}" srcOrd="2" destOrd="0" presId="urn:microsoft.com/office/officeart/2005/8/layout/orgChart1"/>
    <dgm:cxn modelId="{32BE9ED6-341A-49B7-8574-A51E84C7724A}" type="presParOf" srcId="{F707EC6F-09C9-4C1F-A0F0-FAE09D683376}" destId="{07B2B973-6531-4724-9C2E-87A3D483AEC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E77523-3CFD-42AD-8C75-991C6A5C9B0F}" type="doc">
      <dgm:prSet loTypeId="urn:microsoft.com/office/officeart/2005/8/layout/chevron2" loCatId="list" qsTypeId="urn:microsoft.com/office/officeart/2005/8/quickstyle/simple1" qsCatId="simple" csTypeId="urn:microsoft.com/office/officeart/2005/8/colors/colorful2" csCatId="colorful" phldr="1"/>
      <dgm:spPr/>
      <dgm:t>
        <a:bodyPr/>
        <a:lstStyle/>
        <a:p>
          <a:endParaRPr lang="tr-TR"/>
        </a:p>
      </dgm:t>
    </dgm:pt>
    <dgm:pt modelId="{7A73C215-DF63-4D27-B76C-5AE9093FE064}">
      <dgm:prSet phldrT="[Metin]"/>
      <dgm:spPr/>
      <dgm:t>
        <a:bodyPr/>
        <a:lstStyle/>
        <a:p>
          <a:r>
            <a:rPr lang="tr-TR" dirty="0"/>
            <a:t>1535</a:t>
          </a:r>
        </a:p>
      </dgm:t>
    </dgm:pt>
    <dgm:pt modelId="{C12293BB-1388-4B75-BB55-C3A08D052439}" type="parTrans" cxnId="{B2A6BB6B-5BF7-49E0-8446-D23A057A4A66}">
      <dgm:prSet/>
      <dgm:spPr/>
      <dgm:t>
        <a:bodyPr/>
        <a:lstStyle/>
        <a:p>
          <a:endParaRPr lang="tr-TR"/>
        </a:p>
      </dgm:t>
    </dgm:pt>
    <dgm:pt modelId="{25365281-4A47-4149-A3FA-75189F223FF3}" type="sibTrans" cxnId="{B2A6BB6B-5BF7-49E0-8446-D23A057A4A66}">
      <dgm:prSet/>
      <dgm:spPr/>
      <dgm:t>
        <a:bodyPr/>
        <a:lstStyle/>
        <a:p>
          <a:endParaRPr lang="tr-TR"/>
        </a:p>
      </dgm:t>
    </dgm:pt>
    <dgm:pt modelId="{D76EC679-6103-4D88-8044-146E9073C21C}">
      <dgm:prSet phldrT="[Metin]"/>
      <dgm:spPr/>
      <dgm:t>
        <a:bodyPr/>
        <a:lstStyle/>
        <a:p>
          <a:r>
            <a:rPr lang="tr-TR" dirty="0"/>
            <a:t>1535</a:t>
          </a:r>
        </a:p>
      </dgm:t>
    </dgm:pt>
    <dgm:pt modelId="{536C43C7-DE58-41E4-A580-682F77BCE77F}" type="parTrans" cxnId="{8CD09BD9-62F9-4D13-8EE9-2A49B95BCD5B}">
      <dgm:prSet/>
      <dgm:spPr/>
      <dgm:t>
        <a:bodyPr/>
        <a:lstStyle/>
        <a:p>
          <a:endParaRPr lang="tr-TR"/>
        </a:p>
      </dgm:t>
    </dgm:pt>
    <dgm:pt modelId="{2276629F-3B5C-44F3-B1CB-E00C2D4E0EEC}" type="sibTrans" cxnId="{8CD09BD9-62F9-4D13-8EE9-2A49B95BCD5B}">
      <dgm:prSet/>
      <dgm:spPr/>
      <dgm:t>
        <a:bodyPr/>
        <a:lstStyle/>
        <a:p>
          <a:endParaRPr lang="tr-TR"/>
        </a:p>
      </dgm:t>
    </dgm:pt>
    <dgm:pt modelId="{C63D253F-396B-45AA-800F-2E19E37F16A0}">
      <dgm:prSet phldrT="[Metin]"/>
      <dgm:spPr/>
      <dgm:t>
        <a:bodyPr/>
        <a:lstStyle/>
        <a:p>
          <a:r>
            <a:rPr lang="tr-TR" dirty="0"/>
            <a:t>1780</a:t>
          </a:r>
        </a:p>
      </dgm:t>
    </dgm:pt>
    <dgm:pt modelId="{9F9B3DD2-72E9-41C5-8C5D-1E50E29F87F4}" type="parTrans" cxnId="{50ED2D25-20C9-49E9-9F88-EFCA0E4A3D93}">
      <dgm:prSet/>
      <dgm:spPr/>
      <dgm:t>
        <a:bodyPr/>
        <a:lstStyle/>
        <a:p>
          <a:endParaRPr lang="tr-TR"/>
        </a:p>
      </dgm:t>
    </dgm:pt>
    <dgm:pt modelId="{F26CBC4D-283F-4BA7-AC9F-45885F77C9F3}" type="sibTrans" cxnId="{50ED2D25-20C9-49E9-9F88-EFCA0E4A3D93}">
      <dgm:prSet/>
      <dgm:spPr/>
      <dgm:t>
        <a:bodyPr/>
        <a:lstStyle/>
        <a:p>
          <a:endParaRPr lang="tr-TR"/>
        </a:p>
      </dgm:t>
    </dgm:pt>
    <dgm:pt modelId="{2CCF4941-7BB8-4C38-B1BD-C2E15ECBB97C}">
      <dgm:prSet/>
      <dgm:spPr>
        <a:solidFill>
          <a:schemeClr val="bg1">
            <a:alpha val="90000"/>
          </a:schemeClr>
        </a:solidFill>
      </dgm:spPr>
      <dgm:t>
        <a:bodyPr/>
        <a:lstStyle/>
        <a:p>
          <a:r>
            <a:rPr lang="tr-TR" b="0" i="1" dirty="0" err="1"/>
            <a:t>Pizarro</a:t>
          </a:r>
          <a:r>
            <a:rPr lang="tr-TR" b="0" i="1" dirty="0"/>
            <a:t>, Peru’da Lima şehrini </a:t>
          </a:r>
          <a:r>
            <a:rPr lang="tr-TR" b="0" i="1" dirty="0" smtClean="0"/>
            <a:t>kurmuştur (Yarar 2013).</a:t>
          </a:r>
          <a:endParaRPr lang="tr-TR" dirty="0"/>
        </a:p>
      </dgm:t>
    </dgm:pt>
    <dgm:pt modelId="{508DA175-E0E2-497C-9CD0-7829D0E770A7}" type="parTrans" cxnId="{6D6DAFE3-B0AA-4FA0-8183-7D21B55D8C87}">
      <dgm:prSet/>
      <dgm:spPr/>
      <dgm:t>
        <a:bodyPr/>
        <a:lstStyle/>
        <a:p>
          <a:endParaRPr lang="tr-TR"/>
        </a:p>
      </dgm:t>
    </dgm:pt>
    <dgm:pt modelId="{559D6CD3-57A0-4187-8F70-AB21676A4C05}" type="sibTrans" cxnId="{6D6DAFE3-B0AA-4FA0-8183-7D21B55D8C87}">
      <dgm:prSet/>
      <dgm:spPr/>
      <dgm:t>
        <a:bodyPr/>
        <a:lstStyle/>
        <a:p>
          <a:endParaRPr lang="tr-TR"/>
        </a:p>
      </dgm:t>
    </dgm:pt>
    <dgm:pt modelId="{A2766538-501D-4703-8A85-0EE753732A9B}">
      <dgm:prSet phldrT="[Metin]"/>
      <dgm:spPr/>
      <dgm:t>
        <a:bodyPr/>
        <a:lstStyle/>
        <a:p>
          <a:r>
            <a:rPr lang="tr-TR" dirty="0"/>
            <a:t>1781</a:t>
          </a:r>
        </a:p>
      </dgm:t>
    </dgm:pt>
    <dgm:pt modelId="{3DD23270-EBE1-40FC-8DA3-4520ED98EAD9}" type="parTrans" cxnId="{CDA5F408-EC5A-434F-A94B-FFE448B398DE}">
      <dgm:prSet/>
      <dgm:spPr/>
      <dgm:t>
        <a:bodyPr/>
        <a:lstStyle/>
        <a:p>
          <a:endParaRPr lang="tr-TR"/>
        </a:p>
      </dgm:t>
    </dgm:pt>
    <dgm:pt modelId="{0F06FB4B-D0AD-424D-B2FE-CC6797CF9704}" type="sibTrans" cxnId="{CDA5F408-EC5A-434F-A94B-FFE448B398DE}">
      <dgm:prSet/>
      <dgm:spPr/>
      <dgm:t>
        <a:bodyPr/>
        <a:lstStyle/>
        <a:p>
          <a:endParaRPr lang="tr-TR"/>
        </a:p>
      </dgm:t>
    </dgm:pt>
    <dgm:pt modelId="{45EE64DC-2686-459A-8984-A010D631913C}">
      <dgm:prSet/>
      <dgm:spPr>
        <a:solidFill>
          <a:schemeClr val="bg1">
            <a:alpha val="90000"/>
          </a:schemeClr>
        </a:solidFill>
      </dgm:spPr>
      <dgm:t>
        <a:bodyPr/>
        <a:lstStyle/>
        <a:p>
          <a:r>
            <a:rPr lang="tr-TR" b="0" i="1" dirty="0"/>
            <a:t>Lima, Peru’nun başkenti ilan </a:t>
          </a:r>
          <a:r>
            <a:rPr lang="tr-TR" b="0" i="1" dirty="0" smtClean="0"/>
            <a:t>edilmiştir (Yarar 2013)</a:t>
          </a:r>
          <a:r>
            <a:rPr lang="it-IT" b="0" i="1" dirty="0" smtClean="0"/>
            <a:t>.</a:t>
          </a:r>
          <a:endParaRPr lang="tr-TR" dirty="0"/>
        </a:p>
      </dgm:t>
    </dgm:pt>
    <dgm:pt modelId="{3218D108-7D31-4B26-89C2-3E54356E4A70}" type="parTrans" cxnId="{19D33ECC-CE61-47C3-BD86-A5527B2850F4}">
      <dgm:prSet/>
      <dgm:spPr/>
      <dgm:t>
        <a:bodyPr/>
        <a:lstStyle/>
        <a:p>
          <a:endParaRPr lang="tr-TR"/>
        </a:p>
      </dgm:t>
    </dgm:pt>
    <dgm:pt modelId="{97855DAF-351E-4B98-9555-81FB1CEAD2AE}" type="sibTrans" cxnId="{19D33ECC-CE61-47C3-BD86-A5527B2850F4}">
      <dgm:prSet/>
      <dgm:spPr/>
      <dgm:t>
        <a:bodyPr/>
        <a:lstStyle/>
        <a:p>
          <a:endParaRPr lang="tr-TR"/>
        </a:p>
      </dgm:t>
    </dgm:pt>
    <dgm:pt modelId="{C21B57D4-EB10-4F17-A433-3799F6F5FBA9}">
      <dgm:prSet/>
      <dgm:spPr>
        <a:solidFill>
          <a:schemeClr val="bg1">
            <a:alpha val="90000"/>
          </a:schemeClr>
        </a:solidFill>
      </dgm:spPr>
      <dgm:t>
        <a:bodyPr/>
        <a:lstStyle/>
        <a:p>
          <a:r>
            <a:rPr lang="tr-TR" b="0" i="1" dirty="0" err="1"/>
            <a:t>Tupac</a:t>
          </a:r>
          <a:r>
            <a:rPr lang="tr-TR" b="0" i="1" dirty="0"/>
            <a:t> </a:t>
          </a:r>
          <a:r>
            <a:rPr lang="tr-TR" b="0" i="1" dirty="0" err="1"/>
            <a:t>Amuru</a:t>
          </a:r>
          <a:r>
            <a:rPr lang="tr-TR" b="0" i="1" dirty="0"/>
            <a:t> liderliğindeki yerel halk İspanyollara karşı ayaklanma başlatmıştır.</a:t>
          </a:r>
          <a:endParaRPr lang="tr-TR" dirty="0"/>
        </a:p>
      </dgm:t>
    </dgm:pt>
    <dgm:pt modelId="{C2A7B2AD-BBDF-4AF4-B263-D80E399B0A71}" type="parTrans" cxnId="{FB77EC33-4CDD-462D-BFB9-8B708428DB5D}">
      <dgm:prSet/>
      <dgm:spPr/>
      <dgm:t>
        <a:bodyPr/>
        <a:lstStyle/>
        <a:p>
          <a:endParaRPr lang="tr-TR"/>
        </a:p>
      </dgm:t>
    </dgm:pt>
    <dgm:pt modelId="{C67BDDEB-0A85-46DE-8A58-9E8F48183879}" type="sibTrans" cxnId="{FB77EC33-4CDD-462D-BFB9-8B708428DB5D}">
      <dgm:prSet/>
      <dgm:spPr/>
      <dgm:t>
        <a:bodyPr/>
        <a:lstStyle/>
        <a:p>
          <a:endParaRPr lang="tr-TR"/>
        </a:p>
      </dgm:t>
    </dgm:pt>
    <dgm:pt modelId="{0F4D8625-C4D3-4BA0-B90F-B6EE73675197}">
      <dgm:prSet/>
      <dgm:spPr>
        <a:solidFill>
          <a:schemeClr val="bg1">
            <a:alpha val="90000"/>
          </a:schemeClr>
        </a:solidFill>
      </dgm:spPr>
      <dgm:t>
        <a:bodyPr/>
        <a:lstStyle/>
        <a:p>
          <a:r>
            <a:rPr lang="tr-TR" b="0" i="1" dirty="0"/>
            <a:t>İspanya Ordusu ayaklanmayı bastırmış ve </a:t>
          </a:r>
          <a:r>
            <a:rPr lang="tr-TR" b="0" i="1" dirty="0" err="1"/>
            <a:t>Tupac</a:t>
          </a:r>
          <a:r>
            <a:rPr lang="tr-TR" b="0" i="1" dirty="0"/>
            <a:t> </a:t>
          </a:r>
          <a:r>
            <a:rPr lang="tr-TR" b="0" i="1" dirty="0" err="1"/>
            <a:t>Amaru</a:t>
          </a:r>
          <a:r>
            <a:rPr lang="tr-TR" b="0" i="1" dirty="0"/>
            <a:t> idam edilmiştir </a:t>
          </a:r>
          <a:r>
            <a:rPr lang="tr-TR" dirty="0"/>
            <a:t>(Anonim 2019a)</a:t>
          </a:r>
          <a:r>
            <a:rPr lang="tr-TR" b="0" i="1" dirty="0"/>
            <a:t>.</a:t>
          </a:r>
          <a:endParaRPr lang="tr-TR" dirty="0"/>
        </a:p>
      </dgm:t>
    </dgm:pt>
    <dgm:pt modelId="{2450203F-77DB-44AA-A23B-A44330E6FE23}" type="parTrans" cxnId="{E7019FEC-54E8-46DF-B9C7-A5E101A4D243}">
      <dgm:prSet/>
      <dgm:spPr/>
      <dgm:t>
        <a:bodyPr/>
        <a:lstStyle/>
        <a:p>
          <a:endParaRPr lang="tr-TR"/>
        </a:p>
      </dgm:t>
    </dgm:pt>
    <dgm:pt modelId="{E182E70B-70AA-4B42-91A2-7CEED2882865}" type="sibTrans" cxnId="{E7019FEC-54E8-46DF-B9C7-A5E101A4D243}">
      <dgm:prSet/>
      <dgm:spPr/>
      <dgm:t>
        <a:bodyPr/>
        <a:lstStyle/>
        <a:p>
          <a:endParaRPr lang="tr-TR"/>
        </a:p>
      </dgm:t>
    </dgm:pt>
    <dgm:pt modelId="{4146D837-3723-4503-8910-3E0BB5D37535}" type="pres">
      <dgm:prSet presAssocID="{D9E77523-3CFD-42AD-8C75-991C6A5C9B0F}" presName="linearFlow" presStyleCnt="0">
        <dgm:presLayoutVars>
          <dgm:dir/>
          <dgm:animLvl val="lvl"/>
          <dgm:resizeHandles val="exact"/>
        </dgm:presLayoutVars>
      </dgm:prSet>
      <dgm:spPr/>
      <dgm:t>
        <a:bodyPr/>
        <a:lstStyle/>
        <a:p>
          <a:endParaRPr lang="tr-TR"/>
        </a:p>
      </dgm:t>
    </dgm:pt>
    <dgm:pt modelId="{3D05D149-60AC-43EE-AE8F-4B0001323549}" type="pres">
      <dgm:prSet presAssocID="{7A73C215-DF63-4D27-B76C-5AE9093FE064}" presName="composite" presStyleCnt="0"/>
      <dgm:spPr/>
    </dgm:pt>
    <dgm:pt modelId="{E544BA2A-F744-4DFD-8EA8-6F480EFA2A1C}" type="pres">
      <dgm:prSet presAssocID="{7A73C215-DF63-4D27-B76C-5AE9093FE064}" presName="parentText" presStyleLbl="alignNode1" presStyleIdx="0" presStyleCnt="4">
        <dgm:presLayoutVars>
          <dgm:chMax val="1"/>
          <dgm:bulletEnabled val="1"/>
        </dgm:presLayoutVars>
      </dgm:prSet>
      <dgm:spPr/>
      <dgm:t>
        <a:bodyPr/>
        <a:lstStyle/>
        <a:p>
          <a:endParaRPr lang="tr-TR"/>
        </a:p>
      </dgm:t>
    </dgm:pt>
    <dgm:pt modelId="{0E77A950-B06B-4C4F-9066-BF6F1F10F741}" type="pres">
      <dgm:prSet presAssocID="{7A73C215-DF63-4D27-B76C-5AE9093FE064}" presName="descendantText" presStyleLbl="alignAcc1" presStyleIdx="0" presStyleCnt="4" custLinFactNeighborX="140" custLinFactNeighborY="5601">
        <dgm:presLayoutVars>
          <dgm:bulletEnabled val="1"/>
        </dgm:presLayoutVars>
      </dgm:prSet>
      <dgm:spPr/>
      <dgm:t>
        <a:bodyPr/>
        <a:lstStyle/>
        <a:p>
          <a:endParaRPr lang="tr-TR"/>
        </a:p>
      </dgm:t>
    </dgm:pt>
    <dgm:pt modelId="{9523DEE2-783F-4DA7-BD25-AD7479D82B5C}" type="pres">
      <dgm:prSet presAssocID="{25365281-4A47-4149-A3FA-75189F223FF3}" presName="sp" presStyleCnt="0"/>
      <dgm:spPr/>
    </dgm:pt>
    <dgm:pt modelId="{D847C929-105B-4873-ACCA-ADBFA998B2B3}" type="pres">
      <dgm:prSet presAssocID="{D76EC679-6103-4D88-8044-146E9073C21C}" presName="composite" presStyleCnt="0"/>
      <dgm:spPr/>
    </dgm:pt>
    <dgm:pt modelId="{5FE6BAA3-9B4A-4D40-8F96-6A026298E8EE}" type="pres">
      <dgm:prSet presAssocID="{D76EC679-6103-4D88-8044-146E9073C21C}" presName="parentText" presStyleLbl="alignNode1" presStyleIdx="1" presStyleCnt="4">
        <dgm:presLayoutVars>
          <dgm:chMax val="1"/>
          <dgm:bulletEnabled val="1"/>
        </dgm:presLayoutVars>
      </dgm:prSet>
      <dgm:spPr/>
      <dgm:t>
        <a:bodyPr/>
        <a:lstStyle/>
        <a:p>
          <a:endParaRPr lang="tr-TR"/>
        </a:p>
      </dgm:t>
    </dgm:pt>
    <dgm:pt modelId="{4C629E6E-2DE6-4A55-9848-8AAC8CDB8004}" type="pres">
      <dgm:prSet presAssocID="{D76EC679-6103-4D88-8044-146E9073C21C}" presName="descendantText" presStyleLbl="alignAcc1" presStyleIdx="1" presStyleCnt="4">
        <dgm:presLayoutVars>
          <dgm:bulletEnabled val="1"/>
        </dgm:presLayoutVars>
      </dgm:prSet>
      <dgm:spPr/>
      <dgm:t>
        <a:bodyPr/>
        <a:lstStyle/>
        <a:p>
          <a:endParaRPr lang="tr-TR"/>
        </a:p>
      </dgm:t>
    </dgm:pt>
    <dgm:pt modelId="{865BA50B-B33C-491D-A566-71F9070A6F93}" type="pres">
      <dgm:prSet presAssocID="{2276629F-3B5C-44F3-B1CB-E00C2D4E0EEC}" presName="sp" presStyleCnt="0"/>
      <dgm:spPr/>
    </dgm:pt>
    <dgm:pt modelId="{07D8392B-9205-47AB-917A-24DDF8DA6A78}" type="pres">
      <dgm:prSet presAssocID="{C63D253F-396B-45AA-800F-2E19E37F16A0}" presName="composite" presStyleCnt="0"/>
      <dgm:spPr/>
    </dgm:pt>
    <dgm:pt modelId="{5576CB98-7F82-4415-8525-7475C7C020CE}" type="pres">
      <dgm:prSet presAssocID="{C63D253F-396B-45AA-800F-2E19E37F16A0}" presName="parentText" presStyleLbl="alignNode1" presStyleIdx="2" presStyleCnt="4">
        <dgm:presLayoutVars>
          <dgm:chMax val="1"/>
          <dgm:bulletEnabled val="1"/>
        </dgm:presLayoutVars>
      </dgm:prSet>
      <dgm:spPr/>
      <dgm:t>
        <a:bodyPr/>
        <a:lstStyle/>
        <a:p>
          <a:endParaRPr lang="tr-TR"/>
        </a:p>
      </dgm:t>
    </dgm:pt>
    <dgm:pt modelId="{70A6CB41-9D28-4C18-93C4-6D0DCD895D3C}" type="pres">
      <dgm:prSet presAssocID="{C63D253F-396B-45AA-800F-2E19E37F16A0}" presName="descendantText" presStyleLbl="alignAcc1" presStyleIdx="2" presStyleCnt="4">
        <dgm:presLayoutVars>
          <dgm:bulletEnabled val="1"/>
        </dgm:presLayoutVars>
      </dgm:prSet>
      <dgm:spPr/>
      <dgm:t>
        <a:bodyPr/>
        <a:lstStyle/>
        <a:p>
          <a:endParaRPr lang="tr-TR"/>
        </a:p>
      </dgm:t>
    </dgm:pt>
    <dgm:pt modelId="{224FA57B-10AC-4B75-9E96-D6F27D018897}" type="pres">
      <dgm:prSet presAssocID="{F26CBC4D-283F-4BA7-AC9F-45885F77C9F3}" presName="sp" presStyleCnt="0"/>
      <dgm:spPr/>
    </dgm:pt>
    <dgm:pt modelId="{E1F025DA-FC02-4C92-AC9E-055519FA5900}" type="pres">
      <dgm:prSet presAssocID="{A2766538-501D-4703-8A85-0EE753732A9B}" presName="composite" presStyleCnt="0"/>
      <dgm:spPr/>
    </dgm:pt>
    <dgm:pt modelId="{FAA48D54-92C6-42BB-9DD0-CA4C8C5A28D4}" type="pres">
      <dgm:prSet presAssocID="{A2766538-501D-4703-8A85-0EE753732A9B}" presName="parentText" presStyleLbl="alignNode1" presStyleIdx="3" presStyleCnt="4">
        <dgm:presLayoutVars>
          <dgm:chMax val="1"/>
          <dgm:bulletEnabled val="1"/>
        </dgm:presLayoutVars>
      </dgm:prSet>
      <dgm:spPr/>
      <dgm:t>
        <a:bodyPr/>
        <a:lstStyle/>
        <a:p>
          <a:endParaRPr lang="tr-TR"/>
        </a:p>
      </dgm:t>
    </dgm:pt>
    <dgm:pt modelId="{A0F57A6B-5D34-430E-B1D9-5D50F3F8B129}" type="pres">
      <dgm:prSet presAssocID="{A2766538-501D-4703-8A85-0EE753732A9B}" presName="descendantText" presStyleLbl="alignAcc1" presStyleIdx="3" presStyleCnt="4">
        <dgm:presLayoutVars>
          <dgm:bulletEnabled val="1"/>
        </dgm:presLayoutVars>
      </dgm:prSet>
      <dgm:spPr/>
      <dgm:t>
        <a:bodyPr/>
        <a:lstStyle/>
        <a:p>
          <a:endParaRPr lang="tr-TR"/>
        </a:p>
      </dgm:t>
    </dgm:pt>
  </dgm:ptLst>
  <dgm:cxnLst>
    <dgm:cxn modelId="{6D6DAFE3-B0AA-4FA0-8183-7D21B55D8C87}" srcId="{7A73C215-DF63-4D27-B76C-5AE9093FE064}" destId="{2CCF4941-7BB8-4C38-B1BD-C2E15ECBB97C}" srcOrd="0" destOrd="0" parTransId="{508DA175-E0E2-497C-9CD0-7829D0E770A7}" sibTransId="{559D6CD3-57A0-4187-8F70-AB21676A4C05}"/>
    <dgm:cxn modelId="{CDA5F408-EC5A-434F-A94B-FFE448B398DE}" srcId="{D9E77523-3CFD-42AD-8C75-991C6A5C9B0F}" destId="{A2766538-501D-4703-8A85-0EE753732A9B}" srcOrd="3" destOrd="0" parTransId="{3DD23270-EBE1-40FC-8DA3-4520ED98EAD9}" sibTransId="{0F06FB4B-D0AD-424D-B2FE-CC6797CF9704}"/>
    <dgm:cxn modelId="{30004000-37C8-436C-96CF-2183F9E030E3}" type="presOf" srcId="{C63D253F-396B-45AA-800F-2E19E37F16A0}" destId="{5576CB98-7F82-4415-8525-7475C7C020CE}" srcOrd="0" destOrd="0" presId="urn:microsoft.com/office/officeart/2005/8/layout/chevron2"/>
    <dgm:cxn modelId="{B2A6BB6B-5BF7-49E0-8446-D23A057A4A66}" srcId="{D9E77523-3CFD-42AD-8C75-991C6A5C9B0F}" destId="{7A73C215-DF63-4D27-B76C-5AE9093FE064}" srcOrd="0" destOrd="0" parTransId="{C12293BB-1388-4B75-BB55-C3A08D052439}" sibTransId="{25365281-4A47-4149-A3FA-75189F223FF3}"/>
    <dgm:cxn modelId="{8CD09BD9-62F9-4D13-8EE9-2A49B95BCD5B}" srcId="{D9E77523-3CFD-42AD-8C75-991C6A5C9B0F}" destId="{D76EC679-6103-4D88-8044-146E9073C21C}" srcOrd="1" destOrd="0" parTransId="{536C43C7-DE58-41E4-A580-682F77BCE77F}" sibTransId="{2276629F-3B5C-44F3-B1CB-E00C2D4E0EEC}"/>
    <dgm:cxn modelId="{E7019FEC-54E8-46DF-B9C7-A5E101A4D243}" srcId="{A2766538-501D-4703-8A85-0EE753732A9B}" destId="{0F4D8625-C4D3-4BA0-B90F-B6EE73675197}" srcOrd="0" destOrd="0" parTransId="{2450203F-77DB-44AA-A23B-A44330E6FE23}" sibTransId="{E182E70B-70AA-4B42-91A2-7CEED2882865}"/>
    <dgm:cxn modelId="{DE83A85D-1D03-4D8E-8F2C-B011724AB00A}" type="presOf" srcId="{C21B57D4-EB10-4F17-A433-3799F6F5FBA9}" destId="{70A6CB41-9D28-4C18-93C4-6D0DCD895D3C}" srcOrd="0" destOrd="0" presId="urn:microsoft.com/office/officeart/2005/8/layout/chevron2"/>
    <dgm:cxn modelId="{6B0FD4CB-46AB-46D5-BB54-49A052926C54}" type="presOf" srcId="{D76EC679-6103-4D88-8044-146E9073C21C}" destId="{5FE6BAA3-9B4A-4D40-8F96-6A026298E8EE}" srcOrd="0" destOrd="0" presId="urn:microsoft.com/office/officeart/2005/8/layout/chevron2"/>
    <dgm:cxn modelId="{1229F411-748B-4583-98A0-6A33A5FB042A}" type="presOf" srcId="{D9E77523-3CFD-42AD-8C75-991C6A5C9B0F}" destId="{4146D837-3723-4503-8910-3E0BB5D37535}" srcOrd="0" destOrd="0" presId="urn:microsoft.com/office/officeart/2005/8/layout/chevron2"/>
    <dgm:cxn modelId="{48C0C7BA-A531-4774-A420-9D2CE0623BFC}" type="presOf" srcId="{7A73C215-DF63-4D27-B76C-5AE9093FE064}" destId="{E544BA2A-F744-4DFD-8EA8-6F480EFA2A1C}" srcOrd="0" destOrd="0" presId="urn:microsoft.com/office/officeart/2005/8/layout/chevron2"/>
    <dgm:cxn modelId="{068624D1-9AAA-4042-8737-E2D4A825122B}" type="presOf" srcId="{2CCF4941-7BB8-4C38-B1BD-C2E15ECBB97C}" destId="{0E77A950-B06B-4C4F-9066-BF6F1F10F741}" srcOrd="0" destOrd="0" presId="urn:microsoft.com/office/officeart/2005/8/layout/chevron2"/>
    <dgm:cxn modelId="{FB77EC33-4CDD-462D-BFB9-8B708428DB5D}" srcId="{C63D253F-396B-45AA-800F-2E19E37F16A0}" destId="{C21B57D4-EB10-4F17-A433-3799F6F5FBA9}" srcOrd="0" destOrd="0" parTransId="{C2A7B2AD-BBDF-4AF4-B263-D80E399B0A71}" sibTransId="{C67BDDEB-0A85-46DE-8A58-9E8F48183879}"/>
    <dgm:cxn modelId="{2FEA4C88-8096-407B-AD39-3C0A6BE91BBF}" type="presOf" srcId="{A2766538-501D-4703-8A85-0EE753732A9B}" destId="{FAA48D54-92C6-42BB-9DD0-CA4C8C5A28D4}" srcOrd="0" destOrd="0" presId="urn:microsoft.com/office/officeart/2005/8/layout/chevron2"/>
    <dgm:cxn modelId="{89AF904B-48B0-4D57-B88B-1674ED01B12A}" type="presOf" srcId="{45EE64DC-2686-459A-8984-A010D631913C}" destId="{4C629E6E-2DE6-4A55-9848-8AAC8CDB8004}" srcOrd="0" destOrd="0" presId="urn:microsoft.com/office/officeart/2005/8/layout/chevron2"/>
    <dgm:cxn modelId="{19D33ECC-CE61-47C3-BD86-A5527B2850F4}" srcId="{D76EC679-6103-4D88-8044-146E9073C21C}" destId="{45EE64DC-2686-459A-8984-A010D631913C}" srcOrd="0" destOrd="0" parTransId="{3218D108-7D31-4B26-89C2-3E54356E4A70}" sibTransId="{97855DAF-351E-4B98-9555-81FB1CEAD2AE}"/>
    <dgm:cxn modelId="{27F947B7-201F-4625-A02D-6A47105B4BAF}" type="presOf" srcId="{0F4D8625-C4D3-4BA0-B90F-B6EE73675197}" destId="{A0F57A6B-5D34-430E-B1D9-5D50F3F8B129}" srcOrd="0" destOrd="0" presId="urn:microsoft.com/office/officeart/2005/8/layout/chevron2"/>
    <dgm:cxn modelId="{50ED2D25-20C9-49E9-9F88-EFCA0E4A3D93}" srcId="{D9E77523-3CFD-42AD-8C75-991C6A5C9B0F}" destId="{C63D253F-396B-45AA-800F-2E19E37F16A0}" srcOrd="2" destOrd="0" parTransId="{9F9B3DD2-72E9-41C5-8C5D-1E50E29F87F4}" sibTransId="{F26CBC4D-283F-4BA7-AC9F-45885F77C9F3}"/>
    <dgm:cxn modelId="{15650D93-517D-4D9F-96EE-218753D2C1B2}" type="presParOf" srcId="{4146D837-3723-4503-8910-3E0BB5D37535}" destId="{3D05D149-60AC-43EE-AE8F-4B0001323549}" srcOrd="0" destOrd="0" presId="urn:microsoft.com/office/officeart/2005/8/layout/chevron2"/>
    <dgm:cxn modelId="{1A8013FA-535A-4246-9766-84942538852F}" type="presParOf" srcId="{3D05D149-60AC-43EE-AE8F-4B0001323549}" destId="{E544BA2A-F744-4DFD-8EA8-6F480EFA2A1C}" srcOrd="0" destOrd="0" presId="urn:microsoft.com/office/officeart/2005/8/layout/chevron2"/>
    <dgm:cxn modelId="{A169B894-4466-497B-965D-A2CCD521DC4E}" type="presParOf" srcId="{3D05D149-60AC-43EE-AE8F-4B0001323549}" destId="{0E77A950-B06B-4C4F-9066-BF6F1F10F741}" srcOrd="1" destOrd="0" presId="urn:microsoft.com/office/officeart/2005/8/layout/chevron2"/>
    <dgm:cxn modelId="{89BF6507-DDFF-4679-9958-44FAAB8648A2}" type="presParOf" srcId="{4146D837-3723-4503-8910-3E0BB5D37535}" destId="{9523DEE2-783F-4DA7-BD25-AD7479D82B5C}" srcOrd="1" destOrd="0" presId="urn:microsoft.com/office/officeart/2005/8/layout/chevron2"/>
    <dgm:cxn modelId="{9C63BBDB-2369-48E0-BE47-DFA8C541BDD4}" type="presParOf" srcId="{4146D837-3723-4503-8910-3E0BB5D37535}" destId="{D847C929-105B-4873-ACCA-ADBFA998B2B3}" srcOrd="2" destOrd="0" presId="urn:microsoft.com/office/officeart/2005/8/layout/chevron2"/>
    <dgm:cxn modelId="{66263AFC-E97C-43C4-82F6-A2D3D1B7A20E}" type="presParOf" srcId="{D847C929-105B-4873-ACCA-ADBFA998B2B3}" destId="{5FE6BAA3-9B4A-4D40-8F96-6A026298E8EE}" srcOrd="0" destOrd="0" presId="urn:microsoft.com/office/officeart/2005/8/layout/chevron2"/>
    <dgm:cxn modelId="{05EEE28B-5B2C-4E93-A54E-EE77FA9D8182}" type="presParOf" srcId="{D847C929-105B-4873-ACCA-ADBFA998B2B3}" destId="{4C629E6E-2DE6-4A55-9848-8AAC8CDB8004}" srcOrd="1" destOrd="0" presId="urn:microsoft.com/office/officeart/2005/8/layout/chevron2"/>
    <dgm:cxn modelId="{BD518F81-5851-4054-8D13-B26A115939A9}" type="presParOf" srcId="{4146D837-3723-4503-8910-3E0BB5D37535}" destId="{865BA50B-B33C-491D-A566-71F9070A6F93}" srcOrd="3" destOrd="0" presId="urn:microsoft.com/office/officeart/2005/8/layout/chevron2"/>
    <dgm:cxn modelId="{206D6228-BE9C-4724-85CC-7004508A18B2}" type="presParOf" srcId="{4146D837-3723-4503-8910-3E0BB5D37535}" destId="{07D8392B-9205-47AB-917A-24DDF8DA6A78}" srcOrd="4" destOrd="0" presId="urn:microsoft.com/office/officeart/2005/8/layout/chevron2"/>
    <dgm:cxn modelId="{2971054B-7A5C-4D23-852F-36568A1EBF2B}" type="presParOf" srcId="{07D8392B-9205-47AB-917A-24DDF8DA6A78}" destId="{5576CB98-7F82-4415-8525-7475C7C020CE}" srcOrd="0" destOrd="0" presId="urn:microsoft.com/office/officeart/2005/8/layout/chevron2"/>
    <dgm:cxn modelId="{E388153E-61F8-48DC-9776-CCB2BD223867}" type="presParOf" srcId="{07D8392B-9205-47AB-917A-24DDF8DA6A78}" destId="{70A6CB41-9D28-4C18-93C4-6D0DCD895D3C}" srcOrd="1" destOrd="0" presId="urn:microsoft.com/office/officeart/2005/8/layout/chevron2"/>
    <dgm:cxn modelId="{D6BBEE41-D4AD-48E6-85A3-DB49DBB068C7}" type="presParOf" srcId="{4146D837-3723-4503-8910-3E0BB5D37535}" destId="{224FA57B-10AC-4B75-9E96-D6F27D018897}" srcOrd="5" destOrd="0" presId="urn:microsoft.com/office/officeart/2005/8/layout/chevron2"/>
    <dgm:cxn modelId="{A9315A00-A62A-4786-8E03-3C879E155EE6}" type="presParOf" srcId="{4146D837-3723-4503-8910-3E0BB5D37535}" destId="{E1F025DA-FC02-4C92-AC9E-055519FA5900}" srcOrd="6" destOrd="0" presId="urn:microsoft.com/office/officeart/2005/8/layout/chevron2"/>
    <dgm:cxn modelId="{D85DD727-BF2E-4B7A-BA26-DEC16D8F3503}" type="presParOf" srcId="{E1F025DA-FC02-4C92-AC9E-055519FA5900}" destId="{FAA48D54-92C6-42BB-9DD0-CA4C8C5A28D4}" srcOrd="0" destOrd="0" presId="urn:microsoft.com/office/officeart/2005/8/layout/chevron2"/>
    <dgm:cxn modelId="{48441906-66BA-4633-965D-F6787D90580F}" type="presParOf" srcId="{E1F025DA-FC02-4C92-AC9E-055519FA5900}" destId="{A0F57A6B-5D34-430E-B1D9-5D50F3F8B129}"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858726-5DCF-43A8-9E3F-1DB95AA209F8}"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F617D70F-C1E5-479A-A0B9-0BBEC430D496}">
      <dgm:prSet phldrT="[Metin]" custT="1"/>
      <dgm:spPr/>
      <dgm:t>
        <a:bodyPr/>
        <a:lstStyle/>
        <a:p>
          <a:r>
            <a:rPr lang="tr-TR" sz="2000" dirty="0" err="1"/>
            <a:t>Armadillo</a:t>
          </a:r>
          <a:r>
            <a:rPr lang="tr-TR" sz="2000" dirty="0"/>
            <a:t> (</a:t>
          </a:r>
          <a:r>
            <a:rPr lang="tr-TR" sz="2000" dirty="0" err="1"/>
            <a:t>Tatu</a:t>
          </a:r>
          <a:r>
            <a:rPr lang="tr-TR" sz="2000" dirty="0"/>
            <a:t>)</a:t>
          </a:r>
        </a:p>
      </dgm:t>
    </dgm:pt>
    <dgm:pt modelId="{8BC4C9CA-CBB9-422F-B859-EE01955A8EF7}" type="parTrans" cxnId="{44C5B052-EF18-4BA1-880B-CADCB39CE0CD}">
      <dgm:prSet/>
      <dgm:spPr/>
      <dgm:t>
        <a:bodyPr/>
        <a:lstStyle/>
        <a:p>
          <a:endParaRPr lang="tr-TR"/>
        </a:p>
      </dgm:t>
    </dgm:pt>
    <dgm:pt modelId="{F800DEFB-D492-4616-9EDC-65754730AB17}" type="sibTrans" cxnId="{44C5B052-EF18-4BA1-880B-CADCB39CE0CD}">
      <dgm:prSet/>
      <dgm:spPr/>
      <dgm:t>
        <a:bodyPr/>
        <a:lstStyle/>
        <a:p>
          <a:endParaRPr lang="tr-TR"/>
        </a:p>
      </dgm:t>
    </dgm:pt>
    <dgm:pt modelId="{A2FB3275-2D75-46A0-825C-BD4D807A6B51}" type="pres">
      <dgm:prSet presAssocID="{9A858726-5DCF-43A8-9E3F-1DB95AA209F8}" presName="diagram" presStyleCnt="0">
        <dgm:presLayoutVars>
          <dgm:dir/>
        </dgm:presLayoutVars>
      </dgm:prSet>
      <dgm:spPr/>
    </dgm:pt>
    <dgm:pt modelId="{3975A64B-F342-4241-9BD3-F7A95A7F1C51}" type="pres">
      <dgm:prSet presAssocID="{F617D70F-C1E5-479A-A0B9-0BBEC430D496}" presName="composite" presStyleCnt="0"/>
      <dgm:spPr/>
    </dgm:pt>
    <dgm:pt modelId="{2712B9E2-3DD8-4688-9BA2-662DF71E07D7}" type="pres">
      <dgm:prSet presAssocID="{F617D70F-C1E5-479A-A0B9-0BBEC430D496}" presName="Image" presStyleLbl="bgShp" presStyleIdx="0" presStyleCnt="1" custScaleX="124201" custScaleY="105935"/>
      <dgm:spPr>
        <a:blipFill>
          <a:blip xmlns:r="http://schemas.openxmlformats.org/officeDocument/2006/relationships" r:embed="rId1"/>
          <a:srcRect/>
          <a:stretch>
            <a:fillRect l="-7000" r="-7000"/>
          </a:stretch>
        </a:blipFill>
      </dgm:spPr>
    </dgm:pt>
    <dgm:pt modelId="{58DF9C75-D16E-401F-9D12-F9254CF384AA}" type="pres">
      <dgm:prSet presAssocID="{F617D70F-C1E5-479A-A0B9-0BBEC430D496}" presName="Parent" presStyleLbl="node0" presStyleIdx="0" presStyleCnt="1" custScaleX="99104" custScaleY="57641" custLinFactNeighborX="11109" custLinFactNeighborY="3728">
        <dgm:presLayoutVars>
          <dgm:bulletEnabled val="1"/>
        </dgm:presLayoutVars>
      </dgm:prSet>
      <dgm:spPr/>
      <dgm:t>
        <a:bodyPr/>
        <a:lstStyle/>
        <a:p>
          <a:endParaRPr lang="tr-TR"/>
        </a:p>
      </dgm:t>
    </dgm:pt>
  </dgm:ptLst>
  <dgm:cxnLst>
    <dgm:cxn modelId="{E944EE11-AD3F-495D-BF80-C8533F36B5E7}" type="presOf" srcId="{F617D70F-C1E5-479A-A0B9-0BBEC430D496}" destId="{58DF9C75-D16E-401F-9D12-F9254CF384AA}" srcOrd="0" destOrd="0" presId="urn:microsoft.com/office/officeart/2008/layout/BendingPictureCaption"/>
    <dgm:cxn modelId="{44C5B052-EF18-4BA1-880B-CADCB39CE0CD}" srcId="{9A858726-5DCF-43A8-9E3F-1DB95AA209F8}" destId="{F617D70F-C1E5-479A-A0B9-0BBEC430D496}" srcOrd="0" destOrd="0" parTransId="{8BC4C9CA-CBB9-422F-B859-EE01955A8EF7}" sibTransId="{F800DEFB-D492-4616-9EDC-65754730AB17}"/>
    <dgm:cxn modelId="{A7757D0D-D73B-44DA-95A3-DC2637E3D92F}" type="presOf" srcId="{9A858726-5DCF-43A8-9E3F-1DB95AA209F8}" destId="{A2FB3275-2D75-46A0-825C-BD4D807A6B51}" srcOrd="0" destOrd="0" presId="urn:microsoft.com/office/officeart/2008/layout/BendingPictureCaption"/>
    <dgm:cxn modelId="{FBCFFB26-C2D2-4075-A87D-293E32F903D5}" type="presParOf" srcId="{A2FB3275-2D75-46A0-825C-BD4D807A6B51}" destId="{3975A64B-F342-4241-9BD3-F7A95A7F1C51}" srcOrd="0" destOrd="0" presId="urn:microsoft.com/office/officeart/2008/layout/BendingPictureCaption"/>
    <dgm:cxn modelId="{126E63D2-20D4-45BE-8CAD-C14491104B08}" type="presParOf" srcId="{3975A64B-F342-4241-9BD3-F7A95A7F1C51}" destId="{2712B9E2-3DD8-4688-9BA2-662DF71E07D7}" srcOrd="0" destOrd="0" presId="urn:microsoft.com/office/officeart/2008/layout/BendingPictureCaption"/>
    <dgm:cxn modelId="{2462ADD2-E240-4694-A250-BD6B2745E31D}" type="presParOf" srcId="{3975A64B-F342-4241-9BD3-F7A95A7F1C51}" destId="{58DF9C75-D16E-401F-9D12-F9254CF384AA}"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31D789-A246-4045-B787-6B29188D25A3}"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943D1D26-DB49-4568-834C-81685405A806}">
      <dgm:prSet phldrT="[Metin]" custT="1"/>
      <dgm:spPr/>
      <dgm:t>
        <a:bodyPr/>
        <a:lstStyle/>
        <a:p>
          <a:r>
            <a:rPr lang="tr-TR" sz="2000" dirty="0"/>
            <a:t>Timsah</a:t>
          </a:r>
        </a:p>
      </dgm:t>
    </dgm:pt>
    <dgm:pt modelId="{09BAAC2F-F113-4213-844F-953665624DA1}" type="parTrans" cxnId="{22D761C8-FC83-4764-9605-9559C399A7D9}">
      <dgm:prSet/>
      <dgm:spPr/>
      <dgm:t>
        <a:bodyPr/>
        <a:lstStyle/>
        <a:p>
          <a:endParaRPr lang="tr-TR"/>
        </a:p>
      </dgm:t>
    </dgm:pt>
    <dgm:pt modelId="{3E2E9DDE-B084-4ED9-8424-419FA7B1335F}" type="sibTrans" cxnId="{22D761C8-FC83-4764-9605-9559C399A7D9}">
      <dgm:prSet/>
      <dgm:spPr/>
      <dgm:t>
        <a:bodyPr/>
        <a:lstStyle/>
        <a:p>
          <a:endParaRPr lang="tr-TR"/>
        </a:p>
      </dgm:t>
    </dgm:pt>
    <dgm:pt modelId="{6C610D1B-B1AE-4511-A4C8-E2ACDCCD51A1}" type="pres">
      <dgm:prSet presAssocID="{5531D789-A246-4045-B787-6B29188D25A3}" presName="diagram" presStyleCnt="0">
        <dgm:presLayoutVars>
          <dgm:dir/>
        </dgm:presLayoutVars>
      </dgm:prSet>
      <dgm:spPr/>
    </dgm:pt>
    <dgm:pt modelId="{D8792657-31E9-4D5A-BD9E-CD9C2DA923E4}" type="pres">
      <dgm:prSet presAssocID="{943D1D26-DB49-4568-834C-81685405A806}" presName="composite" presStyleCnt="0"/>
      <dgm:spPr/>
    </dgm:pt>
    <dgm:pt modelId="{AFC931FB-A7D5-4060-989F-9CB69F29C53C}" type="pres">
      <dgm:prSet presAssocID="{943D1D26-DB49-4568-834C-81685405A806}" presName="Image" presStyleLbl="bgShp" presStyleIdx="0" presStyleCnt="1" custScaleX="114760" custScaleY="114941"/>
      <dgm:spPr>
        <a:blipFill>
          <a:blip xmlns:r="http://schemas.openxmlformats.org/officeDocument/2006/relationships" r:embed="rId1"/>
          <a:srcRect/>
          <a:stretch>
            <a:fillRect l="-24000" r="-24000"/>
          </a:stretch>
        </a:blipFill>
      </dgm:spPr>
    </dgm:pt>
    <dgm:pt modelId="{70230A32-142A-4BA9-9C62-E5F7C97B915B}" type="pres">
      <dgm:prSet presAssocID="{943D1D26-DB49-4568-834C-81685405A806}" presName="Parent" presStyleLbl="node0" presStyleIdx="0" presStyleCnt="1" custScaleX="75967" custScaleY="70562" custLinFactNeighborX="16785" custLinFactNeighborY="9854">
        <dgm:presLayoutVars>
          <dgm:bulletEnabled val="1"/>
        </dgm:presLayoutVars>
      </dgm:prSet>
      <dgm:spPr/>
      <dgm:t>
        <a:bodyPr/>
        <a:lstStyle/>
        <a:p>
          <a:endParaRPr lang="tr-TR"/>
        </a:p>
      </dgm:t>
    </dgm:pt>
  </dgm:ptLst>
  <dgm:cxnLst>
    <dgm:cxn modelId="{F61F395F-F40A-43FE-B4BD-AAE75B0A8A10}" type="presOf" srcId="{5531D789-A246-4045-B787-6B29188D25A3}" destId="{6C610D1B-B1AE-4511-A4C8-E2ACDCCD51A1}" srcOrd="0" destOrd="0" presId="urn:microsoft.com/office/officeart/2008/layout/BendingPictureCaption"/>
    <dgm:cxn modelId="{22D761C8-FC83-4764-9605-9559C399A7D9}" srcId="{5531D789-A246-4045-B787-6B29188D25A3}" destId="{943D1D26-DB49-4568-834C-81685405A806}" srcOrd="0" destOrd="0" parTransId="{09BAAC2F-F113-4213-844F-953665624DA1}" sibTransId="{3E2E9DDE-B084-4ED9-8424-419FA7B1335F}"/>
    <dgm:cxn modelId="{B13A5040-9932-4392-A593-B419DC96FB77}" type="presOf" srcId="{943D1D26-DB49-4568-834C-81685405A806}" destId="{70230A32-142A-4BA9-9C62-E5F7C97B915B}" srcOrd="0" destOrd="0" presId="urn:microsoft.com/office/officeart/2008/layout/BendingPictureCaption"/>
    <dgm:cxn modelId="{354C8F12-6B4D-49D6-BFB1-79F657F15CFB}" type="presParOf" srcId="{6C610D1B-B1AE-4511-A4C8-E2ACDCCD51A1}" destId="{D8792657-31E9-4D5A-BD9E-CD9C2DA923E4}" srcOrd="0" destOrd="0" presId="urn:microsoft.com/office/officeart/2008/layout/BendingPictureCaption"/>
    <dgm:cxn modelId="{1D4A049B-E66A-4E5C-A01F-5482978CE0E5}" type="presParOf" srcId="{D8792657-31E9-4D5A-BD9E-CD9C2DA923E4}" destId="{AFC931FB-A7D5-4060-989F-9CB69F29C53C}" srcOrd="0" destOrd="0" presId="urn:microsoft.com/office/officeart/2008/layout/BendingPictureCaption"/>
    <dgm:cxn modelId="{61A464F7-7AAD-4F8C-93AA-15171CE4E216}" type="presParOf" srcId="{D8792657-31E9-4D5A-BD9E-CD9C2DA923E4}" destId="{70230A32-142A-4BA9-9C62-E5F7C97B915B}" srcOrd="1" destOrd="0" presId="urn:microsoft.com/office/officeart/2008/layout/BendingPictureCapti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6F8A62-C1BB-4FDD-BDD4-B49DD8F608A0}"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E362424E-7A11-428C-A507-59A267D51CCC}">
      <dgm:prSet phldrT="[Metin]" custT="1"/>
      <dgm:spPr/>
      <dgm:t>
        <a:bodyPr/>
        <a:lstStyle/>
        <a:p>
          <a:r>
            <a:rPr lang="tr-TR" sz="2000" dirty="0"/>
            <a:t>Puma</a:t>
          </a:r>
        </a:p>
      </dgm:t>
    </dgm:pt>
    <dgm:pt modelId="{EBE4B027-88AB-44F5-B412-5CD778259C44}" type="parTrans" cxnId="{6225AD37-5434-4B78-A771-FA3CCCC2D16E}">
      <dgm:prSet/>
      <dgm:spPr/>
      <dgm:t>
        <a:bodyPr/>
        <a:lstStyle/>
        <a:p>
          <a:endParaRPr lang="tr-TR"/>
        </a:p>
      </dgm:t>
    </dgm:pt>
    <dgm:pt modelId="{9EA01B33-5081-45EF-A095-07B431C010CB}" type="sibTrans" cxnId="{6225AD37-5434-4B78-A771-FA3CCCC2D16E}">
      <dgm:prSet/>
      <dgm:spPr/>
      <dgm:t>
        <a:bodyPr/>
        <a:lstStyle/>
        <a:p>
          <a:endParaRPr lang="tr-TR"/>
        </a:p>
      </dgm:t>
    </dgm:pt>
    <dgm:pt modelId="{4FF43AE9-2935-42AB-A8E8-E8D38990747F}" type="pres">
      <dgm:prSet presAssocID="{666F8A62-C1BB-4FDD-BDD4-B49DD8F608A0}" presName="diagram" presStyleCnt="0">
        <dgm:presLayoutVars>
          <dgm:dir/>
        </dgm:presLayoutVars>
      </dgm:prSet>
      <dgm:spPr/>
    </dgm:pt>
    <dgm:pt modelId="{6AFF233B-8F62-4D38-899E-A240D1F0C96E}" type="pres">
      <dgm:prSet presAssocID="{E362424E-7A11-428C-A507-59A267D51CCC}" presName="composite" presStyleCnt="0"/>
      <dgm:spPr/>
    </dgm:pt>
    <dgm:pt modelId="{BE034F8C-2636-4F71-903A-E27BE6854CA3}" type="pres">
      <dgm:prSet presAssocID="{E362424E-7A11-428C-A507-59A267D51CCC}" presName="Image" presStyleLbl="bgShp" presStyleIdx="0" presStyleCnt="1" custScaleX="110595" custScaleY="112751"/>
      <dgm:spPr>
        <a:blipFill>
          <a:blip xmlns:r="http://schemas.openxmlformats.org/officeDocument/2006/relationships" r:embed="rId1"/>
          <a:srcRect/>
          <a:stretch>
            <a:fillRect t="-2000" b="-2000"/>
          </a:stretch>
        </a:blipFill>
      </dgm:spPr>
    </dgm:pt>
    <dgm:pt modelId="{437B32A0-992F-4A15-839C-B4D2A2BA5625}" type="pres">
      <dgm:prSet presAssocID="{E362424E-7A11-428C-A507-59A267D51CCC}" presName="Parent" presStyleLbl="node0" presStyleIdx="0" presStyleCnt="1" custScaleX="69231" custScaleY="58661" custLinFactNeighborX="15082" custLinFactNeighborY="8131">
        <dgm:presLayoutVars>
          <dgm:bulletEnabled val="1"/>
        </dgm:presLayoutVars>
      </dgm:prSet>
      <dgm:spPr/>
      <dgm:t>
        <a:bodyPr/>
        <a:lstStyle/>
        <a:p>
          <a:endParaRPr lang="tr-TR"/>
        </a:p>
      </dgm:t>
    </dgm:pt>
  </dgm:ptLst>
  <dgm:cxnLst>
    <dgm:cxn modelId="{6225AD37-5434-4B78-A771-FA3CCCC2D16E}" srcId="{666F8A62-C1BB-4FDD-BDD4-B49DD8F608A0}" destId="{E362424E-7A11-428C-A507-59A267D51CCC}" srcOrd="0" destOrd="0" parTransId="{EBE4B027-88AB-44F5-B412-5CD778259C44}" sibTransId="{9EA01B33-5081-45EF-A095-07B431C010CB}"/>
    <dgm:cxn modelId="{430773F1-EF6E-4767-9E9B-CAEC8DD512C7}" type="presOf" srcId="{E362424E-7A11-428C-A507-59A267D51CCC}" destId="{437B32A0-992F-4A15-839C-B4D2A2BA5625}" srcOrd="0" destOrd="0" presId="urn:microsoft.com/office/officeart/2008/layout/BendingPictureCaption"/>
    <dgm:cxn modelId="{75342CB0-56B8-4C57-A26C-AB0FC4BC78A5}" type="presOf" srcId="{666F8A62-C1BB-4FDD-BDD4-B49DD8F608A0}" destId="{4FF43AE9-2935-42AB-A8E8-E8D38990747F}" srcOrd="0" destOrd="0" presId="urn:microsoft.com/office/officeart/2008/layout/BendingPictureCaption"/>
    <dgm:cxn modelId="{315782CA-F958-47C3-AFD2-B3AD68256BFC}" type="presParOf" srcId="{4FF43AE9-2935-42AB-A8E8-E8D38990747F}" destId="{6AFF233B-8F62-4D38-899E-A240D1F0C96E}" srcOrd="0" destOrd="0" presId="urn:microsoft.com/office/officeart/2008/layout/BendingPictureCaption"/>
    <dgm:cxn modelId="{08AA84A0-49A3-4674-8A9A-DC5A0B667EBC}" type="presParOf" srcId="{6AFF233B-8F62-4D38-899E-A240D1F0C96E}" destId="{BE034F8C-2636-4F71-903A-E27BE6854CA3}" srcOrd="0" destOrd="0" presId="urn:microsoft.com/office/officeart/2008/layout/BendingPictureCaption"/>
    <dgm:cxn modelId="{1BD4487D-1F4D-4C06-B03E-9F842CF2B67E}" type="presParOf" srcId="{6AFF233B-8F62-4D38-899E-A240D1F0C96E}" destId="{437B32A0-992F-4A15-839C-B4D2A2BA5625}" srcOrd="1" destOrd="0" presId="urn:microsoft.com/office/officeart/2008/layout/BendingPictureCaption"/>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867AD0-9787-4BEA-8FF5-77AD73E208EB}"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B96DCD7C-5B9B-44AB-A4B8-8C6BD50F3831}">
      <dgm:prSet phldrT="[Metin]" custT="1"/>
      <dgm:spPr/>
      <dgm:t>
        <a:bodyPr/>
        <a:lstStyle/>
        <a:p>
          <a:r>
            <a:rPr lang="tr-TR" sz="2000" dirty="0"/>
            <a:t>Gözlüklü Ayı</a:t>
          </a:r>
        </a:p>
      </dgm:t>
    </dgm:pt>
    <dgm:pt modelId="{5576F312-F715-4422-9923-F74D346F9CC1}" type="parTrans" cxnId="{713D324D-FF9D-4149-B424-33CDAFB73392}">
      <dgm:prSet/>
      <dgm:spPr/>
      <dgm:t>
        <a:bodyPr/>
        <a:lstStyle/>
        <a:p>
          <a:endParaRPr lang="tr-TR"/>
        </a:p>
      </dgm:t>
    </dgm:pt>
    <dgm:pt modelId="{F3E73D8B-F610-40DB-81B2-0395FF9EA9B3}" type="sibTrans" cxnId="{713D324D-FF9D-4149-B424-33CDAFB73392}">
      <dgm:prSet/>
      <dgm:spPr/>
      <dgm:t>
        <a:bodyPr/>
        <a:lstStyle/>
        <a:p>
          <a:endParaRPr lang="tr-TR"/>
        </a:p>
      </dgm:t>
    </dgm:pt>
    <dgm:pt modelId="{0E34ACCD-774F-44EB-9FAA-E103D7719BC1}" type="pres">
      <dgm:prSet presAssocID="{24867AD0-9787-4BEA-8FF5-77AD73E208EB}" presName="diagram" presStyleCnt="0">
        <dgm:presLayoutVars>
          <dgm:dir/>
        </dgm:presLayoutVars>
      </dgm:prSet>
      <dgm:spPr/>
    </dgm:pt>
    <dgm:pt modelId="{4BEEEE4F-005E-4646-8101-DB2C91B09204}" type="pres">
      <dgm:prSet presAssocID="{B96DCD7C-5B9B-44AB-A4B8-8C6BD50F3831}" presName="composite" presStyleCnt="0"/>
      <dgm:spPr/>
    </dgm:pt>
    <dgm:pt modelId="{D75901A0-32D2-4DF7-A470-DE78D7AC3BCB}" type="pres">
      <dgm:prSet presAssocID="{B96DCD7C-5B9B-44AB-A4B8-8C6BD50F3831}" presName="Image" presStyleLbl="bgShp" presStyleIdx="0" presStyleCnt="1" custScaleX="154064" custScaleY="117461" custLinFactNeighborX="0" custLinFactNeighborY="61"/>
      <dgm:spPr>
        <a:blipFill>
          <a:blip xmlns:r="http://schemas.openxmlformats.org/officeDocument/2006/relationships" r:embed="rId1"/>
          <a:srcRect/>
          <a:stretch>
            <a:fillRect l="-3000" r="-3000"/>
          </a:stretch>
        </a:blipFill>
      </dgm:spPr>
    </dgm:pt>
    <dgm:pt modelId="{E6CA0348-A146-4A22-B4CF-C82A9E67B84A}" type="pres">
      <dgm:prSet presAssocID="{B96DCD7C-5B9B-44AB-A4B8-8C6BD50F3831}" presName="Parent" presStyleLbl="node0" presStyleIdx="0" presStyleCnt="1" custScaleX="114156" custScaleY="82224" custLinFactNeighborX="24906" custLinFactNeighborY="142">
        <dgm:presLayoutVars>
          <dgm:bulletEnabled val="1"/>
        </dgm:presLayoutVars>
      </dgm:prSet>
      <dgm:spPr/>
      <dgm:t>
        <a:bodyPr/>
        <a:lstStyle/>
        <a:p>
          <a:endParaRPr lang="tr-TR"/>
        </a:p>
      </dgm:t>
    </dgm:pt>
  </dgm:ptLst>
  <dgm:cxnLst>
    <dgm:cxn modelId="{713D324D-FF9D-4149-B424-33CDAFB73392}" srcId="{24867AD0-9787-4BEA-8FF5-77AD73E208EB}" destId="{B96DCD7C-5B9B-44AB-A4B8-8C6BD50F3831}" srcOrd="0" destOrd="0" parTransId="{5576F312-F715-4422-9923-F74D346F9CC1}" sibTransId="{F3E73D8B-F610-40DB-81B2-0395FF9EA9B3}"/>
    <dgm:cxn modelId="{12829EDA-CD81-4002-8E2C-D8F8477C6593}" type="presOf" srcId="{24867AD0-9787-4BEA-8FF5-77AD73E208EB}" destId="{0E34ACCD-774F-44EB-9FAA-E103D7719BC1}" srcOrd="0" destOrd="0" presId="urn:microsoft.com/office/officeart/2008/layout/BendingPictureCaption"/>
    <dgm:cxn modelId="{62AD7688-319C-4E1F-B69D-BB2025E6A29A}" type="presOf" srcId="{B96DCD7C-5B9B-44AB-A4B8-8C6BD50F3831}" destId="{E6CA0348-A146-4A22-B4CF-C82A9E67B84A}" srcOrd="0" destOrd="0" presId="urn:microsoft.com/office/officeart/2008/layout/BendingPictureCaption"/>
    <dgm:cxn modelId="{B589A82E-CE18-4F7E-84DB-D51B8D7894F5}" type="presParOf" srcId="{0E34ACCD-774F-44EB-9FAA-E103D7719BC1}" destId="{4BEEEE4F-005E-4646-8101-DB2C91B09204}" srcOrd="0" destOrd="0" presId="urn:microsoft.com/office/officeart/2008/layout/BendingPictureCaption"/>
    <dgm:cxn modelId="{B51DBBEE-44C6-484A-B28E-400F70DC00D7}" type="presParOf" srcId="{4BEEEE4F-005E-4646-8101-DB2C91B09204}" destId="{D75901A0-32D2-4DF7-A470-DE78D7AC3BCB}" srcOrd="0" destOrd="0" presId="urn:microsoft.com/office/officeart/2008/layout/BendingPictureCaption"/>
    <dgm:cxn modelId="{3FEA570E-2539-4A39-80BB-FE3E9F5E2491}" type="presParOf" srcId="{4BEEEE4F-005E-4646-8101-DB2C91B09204}" destId="{E6CA0348-A146-4A22-B4CF-C82A9E67B84A}" srcOrd="1" destOrd="0" presId="urn:microsoft.com/office/officeart/2008/layout/BendingPictureCaption"/>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784A5C-5DD7-4D16-A80A-9E4D05FA3D94}"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C6BEF6FC-8ECC-41A3-904A-DABC475AC7C4}">
      <dgm:prSet phldrT="[Metin]" custT="1"/>
      <dgm:spPr/>
      <dgm:t>
        <a:bodyPr/>
        <a:lstStyle/>
        <a:p>
          <a:r>
            <a:rPr lang="tr-TR" sz="2000" dirty="0"/>
            <a:t>Jaguar</a:t>
          </a:r>
        </a:p>
      </dgm:t>
    </dgm:pt>
    <dgm:pt modelId="{A83A7065-C4A3-442C-A609-046BF423DC03}" type="parTrans" cxnId="{3A070D02-4D63-4DCD-9C30-FF6DEBBCE1DC}">
      <dgm:prSet/>
      <dgm:spPr/>
      <dgm:t>
        <a:bodyPr/>
        <a:lstStyle/>
        <a:p>
          <a:endParaRPr lang="tr-TR"/>
        </a:p>
      </dgm:t>
    </dgm:pt>
    <dgm:pt modelId="{77F0B4FD-20FE-4503-9FF7-42EDF0022AAC}" type="sibTrans" cxnId="{3A070D02-4D63-4DCD-9C30-FF6DEBBCE1DC}">
      <dgm:prSet/>
      <dgm:spPr/>
      <dgm:t>
        <a:bodyPr/>
        <a:lstStyle/>
        <a:p>
          <a:endParaRPr lang="tr-TR"/>
        </a:p>
      </dgm:t>
    </dgm:pt>
    <dgm:pt modelId="{A1A334B6-1FD4-42B3-A517-C851C8E1AEED}" type="pres">
      <dgm:prSet presAssocID="{DC784A5C-5DD7-4D16-A80A-9E4D05FA3D94}" presName="diagram" presStyleCnt="0">
        <dgm:presLayoutVars>
          <dgm:dir/>
        </dgm:presLayoutVars>
      </dgm:prSet>
      <dgm:spPr/>
    </dgm:pt>
    <dgm:pt modelId="{46E36750-3E60-4D57-A73F-A4A32D5CE82C}" type="pres">
      <dgm:prSet presAssocID="{C6BEF6FC-8ECC-41A3-904A-DABC475AC7C4}" presName="composite" presStyleCnt="0"/>
      <dgm:spPr/>
    </dgm:pt>
    <dgm:pt modelId="{C113443A-6E92-438C-9CF1-F6D2EDC5039B}" type="pres">
      <dgm:prSet presAssocID="{C6BEF6FC-8ECC-41A3-904A-DABC475AC7C4}" presName="Image" presStyleLbl="bgShp" presStyleIdx="0" presStyleCnt="1" custScaleX="132911" custScaleY="108693" custLinFactNeighborX="859" custLinFactNeighborY="9525"/>
      <dgm:spPr>
        <a:blipFill>
          <a:blip xmlns:r="http://schemas.openxmlformats.org/officeDocument/2006/relationships" r:embed="rId1"/>
          <a:srcRect/>
          <a:stretch>
            <a:fillRect l="-16000" r="-16000"/>
          </a:stretch>
        </a:blipFill>
      </dgm:spPr>
    </dgm:pt>
    <dgm:pt modelId="{09F2C082-6215-4BFE-A270-F7C0717EA7F1}" type="pres">
      <dgm:prSet presAssocID="{C6BEF6FC-8ECC-41A3-904A-DABC475AC7C4}" presName="Parent" presStyleLbl="node0" presStyleIdx="0" presStyleCnt="1" custScaleX="92363" custScaleY="70952" custLinFactNeighborX="15555" custLinFactNeighborY="6651">
        <dgm:presLayoutVars>
          <dgm:bulletEnabled val="1"/>
        </dgm:presLayoutVars>
      </dgm:prSet>
      <dgm:spPr/>
      <dgm:t>
        <a:bodyPr/>
        <a:lstStyle/>
        <a:p>
          <a:endParaRPr lang="tr-TR"/>
        </a:p>
      </dgm:t>
    </dgm:pt>
  </dgm:ptLst>
  <dgm:cxnLst>
    <dgm:cxn modelId="{3A070D02-4D63-4DCD-9C30-FF6DEBBCE1DC}" srcId="{DC784A5C-5DD7-4D16-A80A-9E4D05FA3D94}" destId="{C6BEF6FC-8ECC-41A3-904A-DABC475AC7C4}" srcOrd="0" destOrd="0" parTransId="{A83A7065-C4A3-442C-A609-046BF423DC03}" sibTransId="{77F0B4FD-20FE-4503-9FF7-42EDF0022AAC}"/>
    <dgm:cxn modelId="{62EC5F3F-82E6-448A-9ED6-B73A2C56C2FE}" type="presOf" srcId="{DC784A5C-5DD7-4D16-A80A-9E4D05FA3D94}" destId="{A1A334B6-1FD4-42B3-A517-C851C8E1AEED}" srcOrd="0" destOrd="0" presId="urn:microsoft.com/office/officeart/2008/layout/BendingPictureCaption"/>
    <dgm:cxn modelId="{1D92EAE1-106A-4428-8188-C350E58CF2CF}" type="presOf" srcId="{C6BEF6FC-8ECC-41A3-904A-DABC475AC7C4}" destId="{09F2C082-6215-4BFE-A270-F7C0717EA7F1}" srcOrd="0" destOrd="0" presId="urn:microsoft.com/office/officeart/2008/layout/BendingPictureCaption"/>
    <dgm:cxn modelId="{7FEF3D1D-56DF-4B85-B648-9A150B73489F}" type="presParOf" srcId="{A1A334B6-1FD4-42B3-A517-C851C8E1AEED}" destId="{46E36750-3E60-4D57-A73F-A4A32D5CE82C}" srcOrd="0" destOrd="0" presId="urn:microsoft.com/office/officeart/2008/layout/BendingPictureCaption"/>
    <dgm:cxn modelId="{7BE27C01-A449-41B5-93D8-31D8C280FD06}" type="presParOf" srcId="{46E36750-3E60-4D57-A73F-A4A32D5CE82C}" destId="{C113443A-6E92-438C-9CF1-F6D2EDC5039B}" srcOrd="0" destOrd="0" presId="urn:microsoft.com/office/officeart/2008/layout/BendingPictureCaption"/>
    <dgm:cxn modelId="{3D8EFFDE-2C05-40C1-A3F6-08672469E10D}" type="presParOf" srcId="{46E36750-3E60-4D57-A73F-A4A32D5CE82C}" destId="{09F2C082-6215-4BFE-A270-F7C0717EA7F1}" srcOrd="1" destOrd="0" presId="urn:microsoft.com/office/officeart/2008/layout/BendingPictureCaption"/>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BA998BA-9329-4B03-938F-3566CCE03499}"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081F6044-B5F8-4EAC-A18E-24CD90A5F485}">
      <dgm:prSet phldrT="[Metin]"/>
      <dgm:spPr/>
      <dgm:t>
        <a:bodyPr/>
        <a:lstStyle/>
        <a:p>
          <a:r>
            <a:rPr lang="tr-TR" dirty="0"/>
            <a:t>Peru </a:t>
          </a:r>
          <a:r>
            <a:rPr lang="tr-TR" dirty="0" err="1"/>
            <a:t>Escincosu</a:t>
          </a:r>
          <a:endParaRPr lang="tr-TR" dirty="0"/>
        </a:p>
      </dgm:t>
    </dgm:pt>
    <dgm:pt modelId="{7DA84A7F-71A5-43BD-8CE0-05B84B88FF61}" type="parTrans" cxnId="{8B465CC9-11FE-4D0B-8DD0-210AE4976BC0}">
      <dgm:prSet/>
      <dgm:spPr/>
      <dgm:t>
        <a:bodyPr/>
        <a:lstStyle/>
        <a:p>
          <a:endParaRPr lang="tr-TR"/>
        </a:p>
      </dgm:t>
    </dgm:pt>
    <dgm:pt modelId="{60D27BAB-3055-4B48-A0E9-79B7EA7455C0}" type="sibTrans" cxnId="{8B465CC9-11FE-4D0B-8DD0-210AE4976BC0}">
      <dgm:prSet/>
      <dgm:spPr/>
      <dgm:t>
        <a:bodyPr/>
        <a:lstStyle/>
        <a:p>
          <a:endParaRPr lang="tr-TR"/>
        </a:p>
      </dgm:t>
    </dgm:pt>
    <dgm:pt modelId="{F7687A6D-5F51-4E11-9555-E2A03A52CE0A}" type="pres">
      <dgm:prSet presAssocID="{CBA998BA-9329-4B03-938F-3566CCE03499}" presName="diagram" presStyleCnt="0">
        <dgm:presLayoutVars>
          <dgm:dir/>
        </dgm:presLayoutVars>
      </dgm:prSet>
      <dgm:spPr/>
    </dgm:pt>
    <dgm:pt modelId="{48EA3876-1920-43A6-B417-7688E1BD06A0}" type="pres">
      <dgm:prSet presAssocID="{081F6044-B5F8-4EAC-A18E-24CD90A5F485}" presName="composite" presStyleCnt="0"/>
      <dgm:spPr/>
    </dgm:pt>
    <dgm:pt modelId="{DDEA4FB9-A597-4287-976A-836F8B8ECB3F}" type="pres">
      <dgm:prSet presAssocID="{081F6044-B5F8-4EAC-A18E-24CD90A5F485}" presName="Image" presStyleLbl="bgShp" presStyleIdx="0" presStyleCnt="1" custScaleX="109479" custScaleY="101087" custLinFactNeighborX="-2219" custLinFactNeighborY="4843"/>
      <dgm:spPr>
        <a:blipFill>
          <a:blip xmlns:r="http://schemas.openxmlformats.org/officeDocument/2006/relationships" r:embed="rId1"/>
          <a:srcRect/>
          <a:stretch>
            <a:fillRect t="-1000" b="-1000"/>
          </a:stretch>
        </a:blipFill>
      </dgm:spPr>
    </dgm:pt>
    <dgm:pt modelId="{BD5A8EF1-67C2-4828-974F-94F218D592A1}" type="pres">
      <dgm:prSet presAssocID="{081F6044-B5F8-4EAC-A18E-24CD90A5F485}" presName="Parent" presStyleLbl="node0" presStyleIdx="0" presStyleCnt="1" custScaleX="71518" custScaleY="58905" custLinFactNeighborX="17751" custLinFactNeighborY="9304">
        <dgm:presLayoutVars>
          <dgm:bulletEnabled val="1"/>
        </dgm:presLayoutVars>
      </dgm:prSet>
      <dgm:spPr/>
      <dgm:t>
        <a:bodyPr/>
        <a:lstStyle/>
        <a:p>
          <a:endParaRPr lang="tr-TR"/>
        </a:p>
      </dgm:t>
    </dgm:pt>
  </dgm:ptLst>
  <dgm:cxnLst>
    <dgm:cxn modelId="{00520090-E801-4A57-9A17-C76431E21793}" type="presOf" srcId="{CBA998BA-9329-4B03-938F-3566CCE03499}" destId="{F7687A6D-5F51-4E11-9555-E2A03A52CE0A}" srcOrd="0" destOrd="0" presId="urn:microsoft.com/office/officeart/2008/layout/BendingPictureCaption"/>
    <dgm:cxn modelId="{8B465CC9-11FE-4D0B-8DD0-210AE4976BC0}" srcId="{CBA998BA-9329-4B03-938F-3566CCE03499}" destId="{081F6044-B5F8-4EAC-A18E-24CD90A5F485}" srcOrd="0" destOrd="0" parTransId="{7DA84A7F-71A5-43BD-8CE0-05B84B88FF61}" sibTransId="{60D27BAB-3055-4B48-A0E9-79B7EA7455C0}"/>
    <dgm:cxn modelId="{5AC9170A-DB24-4956-9C02-09332CCD3D75}" type="presOf" srcId="{081F6044-B5F8-4EAC-A18E-24CD90A5F485}" destId="{BD5A8EF1-67C2-4828-974F-94F218D592A1}" srcOrd="0" destOrd="0" presId="urn:microsoft.com/office/officeart/2008/layout/BendingPictureCaption"/>
    <dgm:cxn modelId="{672E1E34-657C-4B25-AD3F-2971C19B0052}" type="presParOf" srcId="{F7687A6D-5F51-4E11-9555-E2A03A52CE0A}" destId="{48EA3876-1920-43A6-B417-7688E1BD06A0}" srcOrd="0" destOrd="0" presId="urn:microsoft.com/office/officeart/2008/layout/BendingPictureCaption"/>
    <dgm:cxn modelId="{89F1DD2B-A95D-459B-8FAE-0AD348B397E7}" type="presParOf" srcId="{48EA3876-1920-43A6-B417-7688E1BD06A0}" destId="{DDEA4FB9-A597-4287-976A-836F8B8ECB3F}" srcOrd="0" destOrd="0" presId="urn:microsoft.com/office/officeart/2008/layout/BendingPictureCaption"/>
    <dgm:cxn modelId="{2C8F7023-CC0F-48F1-A22B-E76AEAAEEFCB}" type="presParOf" srcId="{48EA3876-1920-43A6-B417-7688E1BD06A0}" destId="{BD5A8EF1-67C2-4828-974F-94F218D592A1}" srcOrd="1" destOrd="0" presId="urn:microsoft.com/office/officeart/2008/layout/BendingPictureCaption"/>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08D622-D8BE-4A81-8ABF-75FE77EEFA4C}"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6A9F5CDF-4C5B-4C5D-A6E9-390D32581324}">
      <dgm:prSet phldrT="[Metin]"/>
      <dgm:spPr/>
      <dgm:t>
        <a:bodyPr/>
        <a:lstStyle/>
        <a:p>
          <a:r>
            <a:rPr lang="tr-TR" dirty="0"/>
            <a:t>Penguen</a:t>
          </a:r>
        </a:p>
      </dgm:t>
    </dgm:pt>
    <dgm:pt modelId="{C1EF83E3-B341-499A-BC1B-EB994CF74574}" type="parTrans" cxnId="{C474A798-67B0-40B8-A731-F7BDE082A322}">
      <dgm:prSet/>
      <dgm:spPr/>
      <dgm:t>
        <a:bodyPr/>
        <a:lstStyle/>
        <a:p>
          <a:endParaRPr lang="tr-TR"/>
        </a:p>
      </dgm:t>
    </dgm:pt>
    <dgm:pt modelId="{2BD7613E-024D-48EB-A8C1-C36DC3A2686B}" type="sibTrans" cxnId="{C474A798-67B0-40B8-A731-F7BDE082A322}">
      <dgm:prSet/>
      <dgm:spPr/>
      <dgm:t>
        <a:bodyPr/>
        <a:lstStyle/>
        <a:p>
          <a:endParaRPr lang="tr-TR"/>
        </a:p>
      </dgm:t>
    </dgm:pt>
    <dgm:pt modelId="{4F96E23D-707B-4281-8677-84D58E09AD26}" type="pres">
      <dgm:prSet presAssocID="{9708D622-D8BE-4A81-8ABF-75FE77EEFA4C}" presName="diagram" presStyleCnt="0">
        <dgm:presLayoutVars>
          <dgm:dir/>
        </dgm:presLayoutVars>
      </dgm:prSet>
      <dgm:spPr/>
    </dgm:pt>
    <dgm:pt modelId="{E56750A0-A80B-448D-992B-B0388FAB7D21}" type="pres">
      <dgm:prSet presAssocID="{6A9F5CDF-4C5B-4C5D-A6E9-390D32581324}" presName="composite" presStyleCnt="0"/>
      <dgm:spPr/>
    </dgm:pt>
    <dgm:pt modelId="{C6986C24-B504-4685-AA1A-7777AD836F1D}" type="pres">
      <dgm:prSet presAssocID="{6A9F5CDF-4C5B-4C5D-A6E9-390D32581324}" presName="Image" presStyleLbl="bgShp" presStyleIdx="0" presStyleCnt="1" custScaleX="106058" custScaleY="119746" custLinFactNeighborX="-14736" custLinFactNeighborY="7789"/>
      <dgm:spPr>
        <a:blipFill rotWithShape="1">
          <a:blip xmlns:r="http://schemas.openxmlformats.org/officeDocument/2006/relationships" r:embed="rId1"/>
          <a:srcRect/>
          <a:stretch>
            <a:fillRect l="-16000" r="-16000"/>
          </a:stretch>
        </a:blipFill>
      </dgm:spPr>
    </dgm:pt>
    <dgm:pt modelId="{D1D03522-2B00-4361-A3DC-2FF4824138EE}" type="pres">
      <dgm:prSet presAssocID="{6A9F5CDF-4C5B-4C5D-A6E9-390D32581324}" presName="Parent" presStyleLbl="node0" presStyleIdx="0" presStyleCnt="1" custScaleX="97894" custScaleY="60932" custLinFactNeighborX="-1928" custLinFactNeighborY="39384">
        <dgm:presLayoutVars>
          <dgm:bulletEnabled val="1"/>
        </dgm:presLayoutVars>
      </dgm:prSet>
      <dgm:spPr/>
      <dgm:t>
        <a:bodyPr/>
        <a:lstStyle/>
        <a:p>
          <a:endParaRPr lang="tr-TR"/>
        </a:p>
      </dgm:t>
    </dgm:pt>
  </dgm:ptLst>
  <dgm:cxnLst>
    <dgm:cxn modelId="{C474A798-67B0-40B8-A731-F7BDE082A322}" srcId="{9708D622-D8BE-4A81-8ABF-75FE77EEFA4C}" destId="{6A9F5CDF-4C5B-4C5D-A6E9-390D32581324}" srcOrd="0" destOrd="0" parTransId="{C1EF83E3-B341-499A-BC1B-EB994CF74574}" sibTransId="{2BD7613E-024D-48EB-A8C1-C36DC3A2686B}"/>
    <dgm:cxn modelId="{243235AD-F14D-4350-8C50-7FEE6CD019CB}" type="presOf" srcId="{6A9F5CDF-4C5B-4C5D-A6E9-390D32581324}" destId="{D1D03522-2B00-4361-A3DC-2FF4824138EE}" srcOrd="0" destOrd="0" presId="urn:microsoft.com/office/officeart/2008/layout/BendingPictureCaption"/>
    <dgm:cxn modelId="{91730EAE-CC69-4A9D-AAB6-AF6C268B13CA}" type="presOf" srcId="{9708D622-D8BE-4A81-8ABF-75FE77EEFA4C}" destId="{4F96E23D-707B-4281-8677-84D58E09AD26}" srcOrd="0" destOrd="0" presId="urn:microsoft.com/office/officeart/2008/layout/BendingPictureCaption"/>
    <dgm:cxn modelId="{9933281F-2B64-46F6-91FF-224333B90A47}" type="presParOf" srcId="{4F96E23D-707B-4281-8677-84D58E09AD26}" destId="{E56750A0-A80B-448D-992B-B0388FAB7D21}" srcOrd="0" destOrd="0" presId="urn:microsoft.com/office/officeart/2008/layout/BendingPictureCaption"/>
    <dgm:cxn modelId="{F024B052-C882-4FB0-89A7-F83D0CB1B278}" type="presParOf" srcId="{E56750A0-A80B-448D-992B-B0388FAB7D21}" destId="{C6986C24-B504-4685-AA1A-7777AD836F1D}" srcOrd="0" destOrd="0" presId="urn:microsoft.com/office/officeart/2008/layout/BendingPictureCaption"/>
    <dgm:cxn modelId="{86216538-9FBC-4CB4-84C8-089037037F12}" type="presParOf" srcId="{E56750A0-A80B-448D-992B-B0388FAB7D21}" destId="{D1D03522-2B00-4361-A3DC-2FF4824138EE}"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51D320-B501-4567-BEC5-F25D5CF1E5F7}" type="datetimeFigureOut">
              <a:rPr lang="tr-TR" smtClean="0"/>
              <a:t>20.08.2020</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74D8E-5A01-4D4F-885E-C93BE6A7543D}" type="slidenum">
              <a:rPr lang="tr-TR" smtClean="0"/>
              <a:t>‹#›</a:t>
            </a:fld>
            <a:endParaRPr lang="tr-TR"/>
          </a:p>
        </p:txBody>
      </p:sp>
    </p:spTree>
    <p:extLst>
      <p:ext uri="{BB962C8B-B14F-4D97-AF65-F5344CB8AC3E}">
        <p14:creationId xmlns:p14="http://schemas.microsoft.com/office/powerpoint/2010/main" val="2691276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8C74D8E-5A01-4D4F-885E-C93BE6A7543D}" type="slidenum">
              <a:rPr lang="tr-TR" smtClean="0"/>
              <a:t>5</a:t>
            </a:fld>
            <a:endParaRPr lang="tr-TR"/>
          </a:p>
        </p:txBody>
      </p:sp>
    </p:spTree>
    <p:extLst>
      <p:ext uri="{BB962C8B-B14F-4D97-AF65-F5344CB8AC3E}">
        <p14:creationId xmlns:p14="http://schemas.microsoft.com/office/powerpoint/2010/main" val="545146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8C74D8E-5A01-4D4F-885E-C93BE6A7543D}" type="slidenum">
              <a:rPr lang="tr-TR" smtClean="0"/>
              <a:t>19</a:t>
            </a:fld>
            <a:endParaRPr lang="tr-TR"/>
          </a:p>
        </p:txBody>
      </p:sp>
    </p:spTree>
    <p:extLst>
      <p:ext uri="{BB962C8B-B14F-4D97-AF65-F5344CB8AC3E}">
        <p14:creationId xmlns:p14="http://schemas.microsoft.com/office/powerpoint/2010/main" val="3245648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8C74D8E-5A01-4D4F-885E-C93BE6A7543D}" type="slidenum">
              <a:rPr lang="tr-TR" smtClean="0"/>
              <a:t>23</a:t>
            </a:fld>
            <a:endParaRPr lang="tr-TR"/>
          </a:p>
        </p:txBody>
      </p:sp>
    </p:spTree>
    <p:extLst>
      <p:ext uri="{BB962C8B-B14F-4D97-AF65-F5344CB8AC3E}">
        <p14:creationId xmlns:p14="http://schemas.microsoft.com/office/powerpoint/2010/main" val="3676699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a:solidFill>
                  <a:schemeClr val="tx1"/>
                </a:solidFill>
                <a:effectLst/>
                <a:latin typeface="+mn-lt"/>
                <a:ea typeface="+mn-ea"/>
                <a:cs typeface="+mn-cs"/>
              </a:rPr>
              <a:t>İspanyollara karşı direnişte bulunan </a:t>
            </a:r>
            <a:r>
              <a:rPr lang="tr-TR" sz="1200" b="0" i="0" kern="1200" dirty="0" err="1">
                <a:solidFill>
                  <a:schemeClr val="tx1"/>
                </a:solidFill>
                <a:effectLst/>
                <a:latin typeface="+mn-lt"/>
                <a:ea typeface="+mn-ea"/>
                <a:cs typeface="+mn-cs"/>
              </a:rPr>
              <a:t>Tupac</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Amaru</a:t>
            </a:r>
            <a:r>
              <a:rPr lang="tr-TR" sz="1200" b="0" i="0" kern="1200" dirty="0">
                <a:solidFill>
                  <a:schemeClr val="tx1"/>
                </a:solidFill>
                <a:effectLst/>
                <a:latin typeface="+mn-lt"/>
                <a:ea typeface="+mn-ea"/>
                <a:cs typeface="+mn-cs"/>
              </a:rPr>
              <a:t> n burada idam edilmesinden dolayı halk tarafından meydana Plaza </a:t>
            </a:r>
            <a:r>
              <a:rPr lang="tr-TR" sz="1200" b="0" i="0" kern="1200" dirty="0" err="1">
                <a:solidFill>
                  <a:schemeClr val="tx1"/>
                </a:solidFill>
                <a:effectLst/>
                <a:latin typeface="+mn-lt"/>
                <a:ea typeface="+mn-ea"/>
                <a:cs typeface="+mn-cs"/>
              </a:rPr>
              <a:t>Huacaypata</a:t>
            </a:r>
            <a:r>
              <a:rPr lang="tr-TR" sz="1200" b="0" i="0" kern="1200" dirty="0">
                <a:solidFill>
                  <a:schemeClr val="tx1"/>
                </a:solidFill>
                <a:effectLst/>
                <a:latin typeface="+mn-lt"/>
                <a:ea typeface="+mn-ea"/>
                <a:cs typeface="+mn-cs"/>
              </a:rPr>
              <a:t> yani Gözyaşı Meydanı da deniliyor. </a:t>
            </a:r>
            <a:endParaRPr lang="tr-TR" dirty="0"/>
          </a:p>
        </p:txBody>
      </p:sp>
      <p:sp>
        <p:nvSpPr>
          <p:cNvPr id="4" name="Slayt Numarası Yer Tutucusu 3"/>
          <p:cNvSpPr>
            <a:spLocks noGrp="1"/>
          </p:cNvSpPr>
          <p:nvPr>
            <p:ph type="sldNum" sz="quarter" idx="10"/>
          </p:nvPr>
        </p:nvSpPr>
        <p:spPr/>
        <p:txBody>
          <a:bodyPr/>
          <a:lstStyle/>
          <a:p>
            <a:fld id="{306C476B-158B-454C-87EC-4FD69438BA59}" type="slidenum">
              <a:rPr lang="tr-TR" smtClean="0"/>
              <a:t>51</a:t>
            </a:fld>
            <a:endParaRPr lang="tr-TR"/>
          </a:p>
        </p:txBody>
      </p:sp>
    </p:spTree>
    <p:extLst>
      <p:ext uri="{BB962C8B-B14F-4D97-AF65-F5344CB8AC3E}">
        <p14:creationId xmlns:p14="http://schemas.microsoft.com/office/powerpoint/2010/main" val="3581369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5DBE71D-81F8-470C-AF29-C57F21E6917F}" type="datetimeFigureOut">
              <a:rPr lang="tr-TR" smtClean="0"/>
              <a:t>20.08.2020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C711EED-83A3-4062-97EA-DEA47DA3BC7C}"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648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5DBE71D-81F8-470C-AF29-C57F21E6917F}" type="datetimeFigureOut">
              <a:rPr lang="tr-TR" smtClean="0"/>
              <a:t>20.08.2020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C711EED-83A3-4062-97EA-DEA47DA3BC7C}" type="slidenum">
              <a:rPr lang="tr-TR" smtClean="0"/>
              <a:t>‹#›</a:t>
            </a:fld>
            <a:endParaRPr lang="tr-TR"/>
          </a:p>
        </p:txBody>
      </p:sp>
    </p:spTree>
    <p:extLst>
      <p:ext uri="{BB962C8B-B14F-4D97-AF65-F5344CB8AC3E}">
        <p14:creationId xmlns:p14="http://schemas.microsoft.com/office/powerpoint/2010/main" val="826695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5DBE71D-81F8-470C-AF29-C57F21E6917F}" type="datetimeFigureOut">
              <a:rPr lang="tr-TR" smtClean="0"/>
              <a:t>20.08.2020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C711EED-83A3-4062-97EA-DEA47DA3BC7C}" type="slidenum">
              <a:rPr lang="tr-TR" smtClean="0"/>
              <a:t>‹#›</a:t>
            </a:fld>
            <a:endParaRPr lang="tr-TR"/>
          </a:p>
        </p:txBody>
      </p:sp>
    </p:spTree>
    <p:extLst>
      <p:ext uri="{BB962C8B-B14F-4D97-AF65-F5344CB8AC3E}">
        <p14:creationId xmlns:p14="http://schemas.microsoft.com/office/powerpoint/2010/main" val="3284821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5DBE71D-81F8-470C-AF29-C57F21E6917F}" type="datetimeFigureOut">
              <a:rPr lang="tr-TR" smtClean="0"/>
              <a:t>20.08.2020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C711EED-83A3-4062-97EA-DEA47DA3BC7C}" type="slidenum">
              <a:rPr lang="tr-TR" smtClean="0"/>
              <a:t>‹#›</a:t>
            </a:fld>
            <a:endParaRPr lang="tr-TR"/>
          </a:p>
        </p:txBody>
      </p:sp>
    </p:spTree>
    <p:extLst>
      <p:ext uri="{BB962C8B-B14F-4D97-AF65-F5344CB8AC3E}">
        <p14:creationId xmlns:p14="http://schemas.microsoft.com/office/powerpoint/2010/main" val="1591270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5DBE71D-81F8-470C-AF29-C57F21E6917F}" type="datetimeFigureOut">
              <a:rPr lang="tr-TR" smtClean="0"/>
              <a:t>20.08.2020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C711EED-83A3-4062-97EA-DEA47DA3BC7C}"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260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5DBE71D-81F8-470C-AF29-C57F21E6917F}" type="datetimeFigureOut">
              <a:rPr lang="tr-TR" smtClean="0"/>
              <a:t>20.08.2020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8C711EED-83A3-4062-97EA-DEA47DA3BC7C}" type="slidenum">
              <a:rPr lang="tr-TR" smtClean="0"/>
              <a:t>‹#›</a:t>
            </a:fld>
            <a:endParaRPr lang="tr-TR"/>
          </a:p>
        </p:txBody>
      </p:sp>
    </p:spTree>
    <p:extLst>
      <p:ext uri="{BB962C8B-B14F-4D97-AF65-F5344CB8AC3E}">
        <p14:creationId xmlns:p14="http://schemas.microsoft.com/office/powerpoint/2010/main" val="700445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97280" y="2582335"/>
            <a:ext cx="4937760" cy="32867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17920" y="2582334"/>
            <a:ext cx="4937760" cy="32867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15DBE71D-81F8-470C-AF29-C57F21E6917F}" type="datetimeFigureOut">
              <a:rPr lang="tr-TR" smtClean="0"/>
              <a:t>20.08.2020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8C711EED-83A3-4062-97EA-DEA47DA3BC7C}" type="slidenum">
              <a:rPr lang="tr-TR" smtClean="0"/>
              <a:t>‹#›</a:t>
            </a:fld>
            <a:endParaRPr lang="tr-TR"/>
          </a:p>
        </p:txBody>
      </p:sp>
    </p:spTree>
    <p:extLst>
      <p:ext uri="{BB962C8B-B14F-4D97-AF65-F5344CB8AC3E}">
        <p14:creationId xmlns:p14="http://schemas.microsoft.com/office/powerpoint/2010/main" val="624590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5DBE71D-81F8-470C-AF29-C57F21E6917F}" type="datetimeFigureOut">
              <a:rPr lang="tr-TR" smtClean="0"/>
              <a:t>20.08.2020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8C711EED-83A3-4062-97EA-DEA47DA3BC7C}" type="slidenum">
              <a:rPr lang="tr-TR" smtClean="0"/>
              <a:t>‹#›</a:t>
            </a:fld>
            <a:endParaRPr lang="tr-TR"/>
          </a:p>
        </p:txBody>
      </p:sp>
    </p:spTree>
    <p:extLst>
      <p:ext uri="{BB962C8B-B14F-4D97-AF65-F5344CB8AC3E}">
        <p14:creationId xmlns:p14="http://schemas.microsoft.com/office/powerpoint/2010/main" val="141563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5DBE71D-81F8-470C-AF29-C57F21E6917F}" type="datetimeFigureOut">
              <a:rPr lang="tr-TR" smtClean="0"/>
              <a:t>20.08.2020</a:t>
            </a:fld>
            <a:endParaRPr lang="tr-T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a:p>
        </p:txBody>
      </p:sp>
      <p:sp>
        <p:nvSpPr>
          <p:cNvPr id="9" name="Slide Number Placeholder 8"/>
          <p:cNvSpPr>
            <a:spLocks noGrp="1"/>
          </p:cNvSpPr>
          <p:nvPr>
            <p:ph type="sldNum" sz="quarter" idx="12"/>
          </p:nvPr>
        </p:nvSpPr>
        <p:spPr/>
        <p:txBody>
          <a:bodyPr/>
          <a:lstStyle/>
          <a:p>
            <a:fld id="{8C711EED-83A3-4062-97EA-DEA47DA3BC7C}" type="slidenum">
              <a:rPr lang="tr-TR" smtClean="0"/>
              <a:t>‹#›</a:t>
            </a:fld>
            <a:endParaRPr lang="tr-TR"/>
          </a:p>
        </p:txBody>
      </p:sp>
    </p:spTree>
    <p:extLst>
      <p:ext uri="{BB962C8B-B14F-4D97-AF65-F5344CB8AC3E}">
        <p14:creationId xmlns:p14="http://schemas.microsoft.com/office/powerpoint/2010/main" val="133838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5DBE71D-81F8-470C-AF29-C57F21E6917F}" type="datetimeFigureOut">
              <a:rPr lang="tr-TR" smtClean="0"/>
              <a:t>20.08.2020</a:t>
            </a:fld>
            <a:endParaRPr lang="tr-T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C711EED-83A3-4062-97EA-DEA47DA3BC7C}" type="slidenum">
              <a:rPr lang="tr-TR" smtClean="0"/>
              <a:t>‹#›</a:t>
            </a:fld>
            <a:endParaRPr lang="tr-TR"/>
          </a:p>
        </p:txBody>
      </p:sp>
    </p:spTree>
    <p:extLst>
      <p:ext uri="{BB962C8B-B14F-4D97-AF65-F5344CB8AC3E}">
        <p14:creationId xmlns:p14="http://schemas.microsoft.com/office/powerpoint/2010/main" val="2550824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5DBE71D-81F8-470C-AF29-C57F21E6917F}" type="datetimeFigureOut">
              <a:rPr lang="tr-TR" smtClean="0"/>
              <a:t>20.08.2020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8C711EED-83A3-4062-97EA-DEA47DA3BC7C}" type="slidenum">
              <a:rPr lang="tr-TR" smtClean="0"/>
              <a:t>‹#›</a:t>
            </a:fld>
            <a:endParaRPr lang="tr-TR"/>
          </a:p>
        </p:txBody>
      </p:sp>
    </p:spTree>
    <p:extLst>
      <p:ext uri="{BB962C8B-B14F-4D97-AF65-F5344CB8AC3E}">
        <p14:creationId xmlns:p14="http://schemas.microsoft.com/office/powerpoint/2010/main" val="1747640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tr-TR"/>
              <a:t>Asıl başlık stili için tıklatın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5DBE71D-81F8-470C-AF29-C57F21E6917F}" type="datetimeFigureOut">
              <a:rPr lang="tr-TR" smtClean="0"/>
              <a:t>20.08.2020</a:t>
            </a:fld>
            <a:endParaRPr lang="tr-T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C711EED-83A3-4062-97EA-DEA47DA3BC7C}" type="slidenum">
              <a:rPr lang="tr-TR" smtClean="0"/>
              <a:t>‹#›</a:t>
            </a:fld>
            <a:endParaRPr lang="tr-T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12628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26" Type="http://schemas.microsoft.com/office/2007/relationships/diagramDrawing" Target="../diagrams/drawing7.xml"/><Relationship Id="rId3" Type="http://schemas.openxmlformats.org/officeDocument/2006/relationships/diagramLayout" Target="../diagrams/layout3.xml"/><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5" Type="http://schemas.openxmlformats.org/officeDocument/2006/relationships/diagramColors" Target="../diagrams/colors7.xml"/><Relationship Id="rId2" Type="http://schemas.openxmlformats.org/officeDocument/2006/relationships/diagramData" Target="../diagrams/data3.xml"/><Relationship Id="rId16" Type="http://schemas.microsoft.com/office/2007/relationships/diagramDrawing" Target="../diagrams/drawing5.xml"/><Relationship Id="rId20" Type="http://schemas.openxmlformats.org/officeDocument/2006/relationships/diagramColors" Target="../diagrams/colors6.xml"/><Relationship Id="rId29" Type="http://schemas.openxmlformats.org/officeDocument/2006/relationships/diagramQuickStyle" Target="../diagrams/quickStyle8.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24" Type="http://schemas.openxmlformats.org/officeDocument/2006/relationships/diagramQuickStyle" Target="../diagrams/quickStyle7.xml"/><Relationship Id="rId5" Type="http://schemas.openxmlformats.org/officeDocument/2006/relationships/diagramColors" Target="../diagrams/colors3.xml"/><Relationship Id="rId15" Type="http://schemas.openxmlformats.org/officeDocument/2006/relationships/diagramColors" Target="../diagrams/colors5.xml"/><Relationship Id="rId23" Type="http://schemas.openxmlformats.org/officeDocument/2006/relationships/diagramLayout" Target="../diagrams/layout7.xml"/><Relationship Id="rId28" Type="http://schemas.openxmlformats.org/officeDocument/2006/relationships/diagramLayout" Target="../diagrams/layout8.xml"/><Relationship Id="rId10" Type="http://schemas.openxmlformats.org/officeDocument/2006/relationships/diagramColors" Target="../diagrams/colors4.xml"/><Relationship Id="rId19" Type="http://schemas.openxmlformats.org/officeDocument/2006/relationships/diagramQuickStyle" Target="../diagrams/quickStyle6.xml"/><Relationship Id="rId31" Type="http://schemas.microsoft.com/office/2007/relationships/diagramDrawing" Target="../diagrams/drawing8.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 Id="rId22" Type="http://schemas.openxmlformats.org/officeDocument/2006/relationships/diagramData" Target="../diagrams/data7.xml"/><Relationship Id="rId27" Type="http://schemas.openxmlformats.org/officeDocument/2006/relationships/diagramData" Target="../diagrams/data8.xml"/><Relationship Id="rId30" Type="http://schemas.openxmlformats.org/officeDocument/2006/relationships/diagramColors" Target="../diagrams/colors8.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Layout" Target="../diagrams/layout11.xml"/><Relationship Id="rId18" Type="http://schemas.openxmlformats.org/officeDocument/2006/relationships/diagramLayout" Target="../diagrams/layout12.xml"/><Relationship Id="rId26" Type="http://schemas.microsoft.com/office/2007/relationships/diagramDrawing" Target="../diagrams/drawing13.xml"/><Relationship Id="rId3" Type="http://schemas.openxmlformats.org/officeDocument/2006/relationships/diagramLayout" Target="../diagrams/layout9.xml"/><Relationship Id="rId21" Type="http://schemas.microsoft.com/office/2007/relationships/diagramDrawing" Target="../diagrams/drawing12.xml"/><Relationship Id="rId7" Type="http://schemas.openxmlformats.org/officeDocument/2006/relationships/diagramData" Target="../diagrams/data10.xml"/><Relationship Id="rId12" Type="http://schemas.openxmlformats.org/officeDocument/2006/relationships/diagramData" Target="../diagrams/data11.xml"/><Relationship Id="rId17" Type="http://schemas.openxmlformats.org/officeDocument/2006/relationships/diagramData" Target="../diagrams/data12.xml"/><Relationship Id="rId25" Type="http://schemas.openxmlformats.org/officeDocument/2006/relationships/diagramColors" Target="../diagrams/colors13.xml"/><Relationship Id="rId2" Type="http://schemas.openxmlformats.org/officeDocument/2006/relationships/diagramData" Target="../diagrams/data9.xml"/><Relationship Id="rId16" Type="http://schemas.microsoft.com/office/2007/relationships/diagramDrawing" Target="../diagrams/drawing11.xml"/><Relationship Id="rId20" Type="http://schemas.openxmlformats.org/officeDocument/2006/relationships/diagramColors" Target="../diagrams/colors12.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24" Type="http://schemas.openxmlformats.org/officeDocument/2006/relationships/diagramQuickStyle" Target="../diagrams/quickStyle13.xml"/><Relationship Id="rId5" Type="http://schemas.openxmlformats.org/officeDocument/2006/relationships/diagramColors" Target="../diagrams/colors9.xml"/><Relationship Id="rId15" Type="http://schemas.openxmlformats.org/officeDocument/2006/relationships/diagramColors" Target="../diagrams/colors11.xml"/><Relationship Id="rId23" Type="http://schemas.openxmlformats.org/officeDocument/2006/relationships/diagramLayout" Target="../diagrams/layout13.xml"/><Relationship Id="rId10" Type="http://schemas.openxmlformats.org/officeDocument/2006/relationships/diagramColors" Target="../diagrams/colors10.xml"/><Relationship Id="rId19" Type="http://schemas.openxmlformats.org/officeDocument/2006/relationships/diagramQuickStyle" Target="../diagrams/quickStyle12.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diagramQuickStyle" Target="../diagrams/quickStyle11.xml"/><Relationship Id="rId22" Type="http://schemas.openxmlformats.org/officeDocument/2006/relationships/diagramData" Target="../diagrams/data1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51.png"/><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2.xml"/><Relationship Id="rId5" Type="http://schemas.openxmlformats.org/officeDocument/2006/relationships/image" Target="../media/image107.jpg"/><Relationship Id="rId4" Type="http://schemas.openxmlformats.org/officeDocument/2006/relationships/image" Target="../media/image106.jpg"/></Relationships>
</file>

<file path=ppt/slides/_rels/slide5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 Id="rId4" Type="http://schemas.openxmlformats.org/officeDocument/2006/relationships/image" Target="../media/image110.jpg"/></Relationships>
</file>

<file path=ppt/slides/_rels/slide57.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boardinginfo.com/perudaki-gokkusagi-daginin-renklerinin-sirri/" TargetMode="External"/><Relationship Id="rId13" Type="http://schemas.openxmlformats.org/officeDocument/2006/relationships/hyperlink" Target="https://www.wikizeroo.org/index.php?q=aHR0cHM6Ly90ci53aWtpcGVkaWEub3JnL3dpa2kvUGVydSNNw7x6aWs" TargetMode="External"/><Relationship Id="rId18" Type="http://schemas.openxmlformats.org/officeDocument/2006/relationships/hyperlink" Target="https://whc.unesco.org/en/list/402/" TargetMode="External"/><Relationship Id="rId26" Type="http://schemas.openxmlformats.org/officeDocument/2006/relationships/hyperlink" Target="https://www.bookmundi.com/t/12-things-to-do-in-manu-national-park" TargetMode="External"/><Relationship Id="rId3" Type="http://schemas.openxmlformats.org/officeDocument/2006/relationships/hyperlink" Target="http://www.yolculukterapisi.com/cusco/" TargetMode="External"/><Relationship Id="rId21" Type="http://schemas.openxmlformats.org/officeDocument/2006/relationships/hyperlink" Target="https://dewiki.de/Lexikon/Nationalpark_Otishi" TargetMode="External"/><Relationship Id="rId7" Type="http://schemas.openxmlformats.org/officeDocument/2006/relationships/hyperlink" Target="https://www.turna.com/blog/peru-gezilecek-yerler" TargetMode="External"/><Relationship Id="rId12" Type="http://schemas.openxmlformats.org/officeDocument/2006/relationships/hyperlink" Target="https://tr.thpanorama.com/articles/biologa/los-20-animales-nativos-del-per-ms-comunes.html" TargetMode="External"/><Relationship Id="rId17" Type="http://schemas.openxmlformats.org/officeDocument/2006/relationships/hyperlink" Target="https://parkswatch.org/news.php?l=eng&amp;id=177" TargetMode="External"/><Relationship Id="rId25" Type="http://schemas.openxmlformats.org/officeDocument/2006/relationships/hyperlink" Target="https://www.ticketmachupicchu.com/urubamba-sacred-valley-incas/" TargetMode="External"/><Relationship Id="rId2" Type="http://schemas.openxmlformats.org/officeDocument/2006/relationships/hyperlink" Target="http://www.mfa.gov.tr/peru-ekonomisi.tr.mfa" TargetMode="External"/><Relationship Id="rId16" Type="http://schemas.openxmlformats.org/officeDocument/2006/relationships/hyperlink" Target="http://www.festtravel.com/cusco-da-bir-gezgin" TargetMode="External"/><Relationship Id="rId20" Type="http://schemas.openxmlformats.org/officeDocument/2006/relationships/hyperlink" Target="https://www.aracari.com/blog/stories/city-of-cusco-design/" TargetMode="External"/><Relationship Id="rId1" Type="http://schemas.openxmlformats.org/officeDocument/2006/relationships/slideLayout" Target="../slideLayouts/slideLayout7.xml"/><Relationship Id="rId6" Type="http://schemas.openxmlformats.org/officeDocument/2006/relationships/hyperlink" Target="http://www.uzaklaryakin.com/2017/03/25/peru-kutsal-vadinin-sirin-sehri-pisac/" TargetMode="External"/><Relationship Id="rId11" Type="http://schemas.openxmlformats.org/officeDocument/2006/relationships/hyperlink" Target="https://gezimanya.com/cusco" TargetMode="External"/><Relationship Id="rId24" Type="http://schemas.openxmlformats.org/officeDocument/2006/relationships/hyperlink" Target="https://americanindian.si.edu/inkaroad/inkauniverse/cusco/cusco-experience.html#cusco-map" TargetMode="External"/><Relationship Id="rId5" Type="http://schemas.openxmlformats.org/officeDocument/2006/relationships/hyperlink" Target="https://emoji.com.tr/machu-picchu/" TargetMode="External"/><Relationship Id="rId15" Type="http://schemas.openxmlformats.org/officeDocument/2006/relationships/hyperlink" Target="https://www.wikizero.com/tr/%C4%B0nka_mimarisi" TargetMode="External"/><Relationship Id="rId23" Type="http://schemas.openxmlformats.org/officeDocument/2006/relationships/hyperlink" Target="http://www.discover-peru.org/cusco-inca/" TargetMode="External"/><Relationship Id="rId10" Type="http://schemas.openxmlformats.org/officeDocument/2006/relationships/hyperlink" Target="https://tr.climate-data.org/kuzey-amerika/amerika-birlesik-devletleri/nebraska/peru-127886/" TargetMode="External"/><Relationship Id="rId19" Type="http://schemas.openxmlformats.org/officeDocument/2006/relationships/hyperlink" Target="http://greentracks-news.blogspot.com/2010/02/cuzco-mural-by-juan-bravo.html" TargetMode="External"/><Relationship Id="rId4" Type="http://schemas.openxmlformats.org/officeDocument/2006/relationships/hyperlink" Target="https://www.konseptprojeler.com/inka-medeniyeti-ve-machu-picchu" TargetMode="External"/><Relationship Id="rId9" Type="http://schemas.openxmlformats.org/officeDocument/2006/relationships/hyperlink" Target="https://www.tarihiolaylar.com/ulkeler/peru-208" TargetMode="External"/><Relationship Id="rId14" Type="http://schemas.openxmlformats.org/officeDocument/2006/relationships/hyperlink" Target="https://www.ekoyapidergisi.org/6112-antik-ve-yesil-rota-machu-picchu.html" TargetMode="External"/><Relationship Id="rId22" Type="http://schemas.openxmlformats.org/officeDocument/2006/relationships/hyperlink" Target="http://cusco-travel.net/cusco_general_planning.htm"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www.explorebyyourself.com/en/peru/tourist_attractions/sacred_valley/" TargetMode="External"/><Relationship Id="rId3" Type="http://schemas.openxmlformats.org/officeDocument/2006/relationships/hyperlink" Target="https://wikivisually.com/wiki/Otishi_National_Park" TargetMode="External"/><Relationship Id="rId7" Type="http://schemas.openxmlformats.org/officeDocument/2006/relationships/hyperlink" Target="https://www.wikizeroo.org/index.php?q=aHR0cHM6Ly90ci53aWtpcGVkaWEub3JnL3dpa2kvUGVydSNGbG9yYV92ZV9mYXVuYQ" TargetMode="External"/><Relationship Id="rId12" Type="http://schemas.openxmlformats.org/officeDocument/2006/relationships/hyperlink" Target="https://www.nationalgeographic.com/history/archaeology/machu-picchu-mystery/" TargetMode="External"/><Relationship Id="rId2" Type="http://schemas.openxmlformats.org/officeDocument/2006/relationships/hyperlink" Target="https://www.unescodunyamiraslari.com/peru/manu-milli-parki/" TargetMode="External"/><Relationship Id="rId1" Type="http://schemas.openxmlformats.org/officeDocument/2006/relationships/slideLayout" Target="../slideLayouts/slideLayout7.xml"/><Relationship Id="rId6" Type="http://schemas.openxmlformats.org/officeDocument/2006/relationships/hyperlink" Target="https://www.wikizeroo.org/index.php?q=aHR0cHM6Ly90ci53aWtpcGVkaWEub3JnL3dpa2kvQ3VzY28" TargetMode="External"/><Relationship Id="rId11" Type="http://schemas.openxmlformats.org/officeDocument/2006/relationships/hyperlink" Target="https://www.machupicchutravelagency.com/otishi-national-park-peru" TargetMode="External"/><Relationship Id="rId5" Type="http://schemas.openxmlformats.org/officeDocument/2006/relationships/hyperlink" Target="https://www.wikizeroo.org/index.php?q=aHR0cHM6Ly90ci53aWtpcGVkaWEub3JnL3dpa2kvUGVydSNNw7x6aWs" TargetMode="External"/><Relationship Id="rId10" Type="http://schemas.openxmlformats.org/officeDocument/2006/relationships/hyperlink" Target="https://www.peru.travel/en-us/what-to-do/natural-peru/protected-natural-areas/manu-national-park.aspx" TargetMode="External"/><Relationship Id="rId4" Type="http://schemas.openxmlformats.org/officeDocument/2006/relationships/hyperlink" Target="https://www.intrepidtravel.com/adventures/48-hours-in-cusco/" TargetMode="External"/><Relationship Id="rId9" Type="http://schemas.openxmlformats.org/officeDocument/2006/relationships/hyperlink" Target="https://www.ticketmachupicchu.com/fortress-sacsayhuama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8000"/>
            <a:lum/>
          </a:blip>
          <a:srcRect/>
          <a:stretch>
            <a:fillRect l="-14000" r="-14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1629104" y="951415"/>
            <a:ext cx="8734096" cy="830997"/>
          </a:xfrm>
          <a:prstGeom prst="rect">
            <a:avLst/>
          </a:prstGeom>
          <a:solidFill>
            <a:srgbClr val="002060">
              <a:alpha val="47000"/>
            </a:srgbClr>
          </a:solidFill>
        </p:spPr>
        <p:txBody>
          <a:bodyPr wrap="square" rtlCol="0">
            <a:spAutoFit/>
          </a:bodyPr>
          <a:lstStyle/>
          <a:p>
            <a:pPr algn="ctr"/>
            <a:r>
              <a:rPr lang="tr-TR" sz="2400" b="1" dirty="0"/>
              <a:t>ANKARA ÜNİVERSİTESİ ZİRAAT FAKÜLTESİ </a:t>
            </a:r>
          </a:p>
          <a:p>
            <a:pPr algn="ctr"/>
            <a:r>
              <a:rPr lang="tr-TR" sz="2400" b="1" dirty="0"/>
              <a:t>PEYZAJ MİMARLIĞI BÖLÜMÜ DÜNYA PEYZAJI DERSİ</a:t>
            </a:r>
          </a:p>
        </p:txBody>
      </p:sp>
      <p:pic>
        <p:nvPicPr>
          <p:cNvPr id="7" name="Picture 2" descr="ankara üni amblem ile ilgili görsel sonucu"/>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44826" y="880861"/>
            <a:ext cx="968555" cy="9673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kara üni ziraat fakültesi amlemi ile ilgili görsel sonucu"/>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714333" y="880861"/>
            <a:ext cx="1297734" cy="972104"/>
          </a:xfrm>
          <a:prstGeom prst="rect">
            <a:avLst/>
          </a:prstGeom>
          <a:noFill/>
          <a:extLst>
            <a:ext uri="{909E8E84-426E-40DD-AFC4-6F175D3DCCD1}">
              <a14:hiddenFill xmlns:a14="http://schemas.microsoft.com/office/drawing/2010/main">
                <a:solidFill>
                  <a:srgbClr val="FFFFFF"/>
                </a:solidFill>
              </a14:hiddenFill>
            </a:ext>
          </a:extLst>
        </p:spPr>
      </p:pic>
      <p:sp>
        <p:nvSpPr>
          <p:cNvPr id="9" name="Metin kutusu 8"/>
          <p:cNvSpPr txBox="1"/>
          <p:nvPr/>
        </p:nvSpPr>
        <p:spPr>
          <a:xfrm>
            <a:off x="3111306" y="2778974"/>
            <a:ext cx="5301173" cy="923330"/>
          </a:xfrm>
          <a:prstGeom prst="rect">
            <a:avLst/>
          </a:prstGeom>
          <a:noFill/>
        </p:spPr>
        <p:txBody>
          <a:bodyPr wrap="square" rtlCol="0">
            <a:spAutoFit/>
          </a:bodyPr>
          <a:lstStyle/>
          <a:p>
            <a:pPr algn="ctr"/>
            <a:r>
              <a:rPr lang="tr-TR" sz="5400" b="1" dirty="0"/>
              <a:t>PERU - CUSCO</a:t>
            </a:r>
          </a:p>
        </p:txBody>
      </p:sp>
      <p:sp>
        <p:nvSpPr>
          <p:cNvPr id="10" name="Metin kutusu 9"/>
          <p:cNvSpPr txBox="1"/>
          <p:nvPr/>
        </p:nvSpPr>
        <p:spPr>
          <a:xfrm>
            <a:off x="8472066" y="4956438"/>
            <a:ext cx="3281680" cy="1477328"/>
          </a:xfrm>
          <a:prstGeom prst="rect">
            <a:avLst/>
          </a:prstGeom>
          <a:solidFill>
            <a:schemeClr val="bg1">
              <a:lumMod val="95000"/>
              <a:alpha val="70000"/>
            </a:schemeClr>
          </a:solidFill>
          <a:ln>
            <a:noFill/>
          </a:ln>
          <a:effectLst>
            <a:outerShdw blurRad="107950" dist="12700" dir="5400000" algn="ctr">
              <a:srgbClr val="000000"/>
            </a:outerShdw>
          </a:effectLst>
        </p:spPr>
        <p:txBody>
          <a:bodyPr wrap="square" rtlCol="0">
            <a:spAutoFit/>
          </a:bodyPr>
          <a:lstStyle/>
          <a:p>
            <a:r>
              <a:rPr lang="tr-TR" dirty="0"/>
              <a:t>HAZIRLAYANLAR</a:t>
            </a:r>
          </a:p>
          <a:p>
            <a:r>
              <a:rPr lang="tr-TR" dirty="0"/>
              <a:t>16110108 - ESRA BULUT</a:t>
            </a:r>
          </a:p>
          <a:p>
            <a:r>
              <a:rPr lang="tr-TR" dirty="0"/>
              <a:t>16110117 - AYŞE ALEYNA ÇOLAK</a:t>
            </a:r>
          </a:p>
          <a:p>
            <a:r>
              <a:rPr lang="tr-TR" dirty="0"/>
              <a:t>16110132 - BÜŞRA KARAKAYA</a:t>
            </a:r>
          </a:p>
          <a:p>
            <a:r>
              <a:rPr lang="tr-TR" dirty="0"/>
              <a:t>16110137 - CEREN KOPARAN </a:t>
            </a:r>
          </a:p>
        </p:txBody>
      </p:sp>
      <p:sp>
        <p:nvSpPr>
          <p:cNvPr id="11" name="Metin kutusu 10"/>
          <p:cNvSpPr txBox="1"/>
          <p:nvPr/>
        </p:nvSpPr>
        <p:spPr>
          <a:xfrm>
            <a:off x="370941" y="5510436"/>
            <a:ext cx="3281680" cy="923330"/>
          </a:xfrm>
          <a:prstGeom prst="rect">
            <a:avLst/>
          </a:prstGeom>
          <a:solidFill>
            <a:schemeClr val="bg1">
              <a:lumMod val="95000"/>
              <a:alpha val="70000"/>
            </a:schemeClr>
          </a:solidFill>
          <a:ln>
            <a:noFill/>
          </a:ln>
          <a:effectLst>
            <a:outerShdw blurRad="107950" dist="12700" dir="5400000" algn="ctr">
              <a:srgbClr val="000000"/>
            </a:outerShdw>
          </a:effectLst>
        </p:spPr>
        <p:txBody>
          <a:bodyPr wrap="square" rtlCol="0">
            <a:spAutoFit/>
          </a:bodyPr>
          <a:lstStyle/>
          <a:p>
            <a:r>
              <a:rPr lang="tr-TR" dirty="0"/>
              <a:t>DERS SORUMLULARI</a:t>
            </a:r>
          </a:p>
          <a:p>
            <a:r>
              <a:rPr lang="tr-TR" dirty="0"/>
              <a:t>PROF. DR. DİCLE OĞUZ</a:t>
            </a:r>
          </a:p>
          <a:p>
            <a:r>
              <a:rPr lang="tr-TR" dirty="0"/>
              <a:t>BURSİYER BAŞAK YURTSEVEN</a:t>
            </a:r>
          </a:p>
        </p:txBody>
      </p:sp>
    </p:spTree>
    <p:extLst>
      <p:ext uri="{BB962C8B-B14F-4D97-AF65-F5344CB8AC3E}">
        <p14:creationId xmlns:p14="http://schemas.microsoft.com/office/powerpoint/2010/main" val="26524447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1" y="0"/>
            <a:ext cx="696024" cy="6702458"/>
          </a:xfrm>
          <a:prstGeom prst="rect">
            <a:avLst/>
          </a:prstGeom>
          <a:solidFill>
            <a:schemeClr val="accent2"/>
          </a:solidFill>
        </p:spPr>
        <p:txBody>
          <a:bodyPr vert="wordArtVert" wrap="square" rtlCol="0">
            <a:spAutoFit/>
          </a:bodyPr>
          <a:lstStyle/>
          <a:p>
            <a:pPr algn="ctr"/>
            <a:r>
              <a:rPr lang="en-US" sz="2800" b="1" spc="-50" dirty="0">
                <a:solidFill>
                  <a:srgbClr val="FFFFFF"/>
                </a:solidFill>
              </a:rPr>
              <a:t>KENT PLANI</a:t>
            </a:r>
            <a:endParaRPr lang="en-US" sz="2800" spc="-50" dirty="0">
              <a:solidFill>
                <a:srgbClr val="FFFFFF"/>
              </a:solidFill>
            </a:endParaRPr>
          </a:p>
        </p:txBody>
      </p:sp>
      <p:pic>
        <p:nvPicPr>
          <p:cNvPr id="3" name="Resim 2">
            <a:extLst>
              <a:ext uri="{FF2B5EF4-FFF2-40B4-BE49-F238E27FC236}">
                <a16:creationId xmlns="" xmlns:a16="http://schemas.microsoft.com/office/drawing/2014/main" id="{F192DBFF-147B-4315-950B-B10EF757343F}"/>
              </a:ext>
            </a:extLst>
          </p:cNvPr>
          <p:cNvPicPr>
            <a:picLocks noChangeAspect="1"/>
          </p:cNvPicPr>
          <p:nvPr/>
        </p:nvPicPr>
        <p:blipFill>
          <a:blip r:embed="rId2"/>
          <a:stretch>
            <a:fillRect/>
          </a:stretch>
        </p:blipFill>
        <p:spPr>
          <a:xfrm>
            <a:off x="696025" y="0"/>
            <a:ext cx="7457768" cy="6303523"/>
          </a:xfrm>
          <a:prstGeom prst="rect">
            <a:avLst/>
          </a:prstGeom>
        </p:spPr>
      </p:pic>
      <p:sp>
        <p:nvSpPr>
          <p:cNvPr id="6" name="Dikdörtgen 5">
            <a:extLst>
              <a:ext uri="{FF2B5EF4-FFF2-40B4-BE49-F238E27FC236}">
                <a16:creationId xmlns="" xmlns:a16="http://schemas.microsoft.com/office/drawing/2014/main" id="{D42AE10F-A158-4CDC-A7BD-8DDFFB8EE320}"/>
              </a:ext>
            </a:extLst>
          </p:cNvPr>
          <p:cNvSpPr/>
          <p:nvPr/>
        </p:nvSpPr>
        <p:spPr>
          <a:xfrm>
            <a:off x="8424277" y="1908882"/>
            <a:ext cx="3409950" cy="5585528"/>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sz="2000" dirty="0" err="1" smtClean="0"/>
              <a:t>Şehir</a:t>
            </a:r>
            <a:r>
              <a:rPr lang="en-US" sz="2000" dirty="0" smtClean="0"/>
              <a:t> </a:t>
            </a:r>
            <a:r>
              <a:rPr lang="en-US" sz="2000" dirty="0"/>
              <a:t>ilk </a:t>
            </a:r>
            <a:r>
              <a:rPr lang="en-US" sz="2000" dirty="0" err="1" smtClean="0"/>
              <a:t>olarak</a:t>
            </a:r>
            <a:r>
              <a:rPr lang="tr-TR" sz="2000" dirty="0" smtClean="0"/>
              <a:t> </a:t>
            </a:r>
            <a:r>
              <a:rPr lang="en-US" sz="2000" dirty="0" err="1" smtClean="0"/>
              <a:t>bir</a:t>
            </a:r>
            <a:r>
              <a:rPr lang="en-US" sz="2000" dirty="0" smtClean="0"/>
              <a:t> </a:t>
            </a:r>
            <a:r>
              <a:rPr lang="en-US" sz="2000" dirty="0" err="1"/>
              <a:t>imparatorluğun</a:t>
            </a:r>
            <a:r>
              <a:rPr lang="en-US" sz="2000" dirty="0"/>
              <a:t> </a:t>
            </a:r>
            <a:r>
              <a:rPr lang="en-US" sz="2000" dirty="0" err="1"/>
              <a:t>merkezi</a:t>
            </a:r>
            <a:r>
              <a:rPr lang="en-US" sz="2000" dirty="0"/>
              <a:t> </a:t>
            </a:r>
            <a:r>
              <a:rPr lang="en-US" sz="2000" dirty="0" err="1"/>
              <a:t>olarak</a:t>
            </a:r>
            <a:r>
              <a:rPr lang="en-US" sz="2000" dirty="0"/>
              <a:t> </a:t>
            </a:r>
            <a:r>
              <a:rPr lang="tr-TR" sz="2000" dirty="0" smtClean="0"/>
              <a:t> </a:t>
            </a:r>
            <a:r>
              <a:rPr lang="en-US" sz="2000" dirty="0" err="1" smtClean="0"/>
              <a:t>geliştiril</a:t>
            </a:r>
            <a:r>
              <a:rPr lang="tr-TR" sz="2000" dirty="0" err="1" smtClean="0"/>
              <a:t>tirildiğinde</a:t>
            </a:r>
            <a:r>
              <a:rPr lang="tr-TR" sz="2000" dirty="0" smtClean="0"/>
              <a:t>, kent </a:t>
            </a:r>
            <a:r>
              <a:rPr lang="en-US" sz="2000" dirty="0" err="1" smtClean="0"/>
              <a:t>büyük</a:t>
            </a:r>
            <a:r>
              <a:rPr lang="en-US" sz="2000" dirty="0" smtClean="0"/>
              <a:t> </a:t>
            </a:r>
            <a:r>
              <a:rPr lang="tr-TR" sz="2000" dirty="0" smtClean="0"/>
              <a:t>bir </a:t>
            </a:r>
            <a:r>
              <a:rPr lang="en-US" sz="2000" dirty="0" smtClean="0"/>
              <a:t>Amazon </a:t>
            </a:r>
            <a:r>
              <a:rPr lang="en-US" sz="2000" dirty="0" err="1" smtClean="0"/>
              <a:t>kedisi</a:t>
            </a:r>
            <a:r>
              <a:rPr lang="tr-TR" sz="2000" dirty="0" smtClean="0"/>
              <a:t> (puma) </a:t>
            </a:r>
            <a:r>
              <a:rPr lang="en-US" sz="2000" dirty="0" err="1" smtClean="0"/>
              <a:t>biçiminde</a:t>
            </a:r>
            <a:r>
              <a:rPr lang="en-US" sz="2000" dirty="0" smtClean="0"/>
              <a:t> </a:t>
            </a:r>
            <a:r>
              <a:rPr lang="en-US" sz="2000" dirty="0" err="1" smtClean="0"/>
              <a:t>planla</a:t>
            </a:r>
            <a:r>
              <a:rPr lang="tr-TR" sz="2000" dirty="0" err="1" smtClean="0"/>
              <a:t>nmıştır</a:t>
            </a:r>
            <a:r>
              <a:rPr lang="en-US" sz="2000" dirty="0" smtClean="0"/>
              <a:t>.</a:t>
            </a:r>
            <a:endParaRPr lang="tr-TR" sz="2000" dirty="0"/>
          </a:p>
          <a:p>
            <a:pPr marL="285750" indent="-285750">
              <a:lnSpc>
                <a:spcPct val="90000"/>
              </a:lnSpc>
              <a:spcAft>
                <a:spcPts val="600"/>
              </a:spcAft>
              <a:buClr>
                <a:schemeClr val="accent1"/>
              </a:buClr>
              <a:buFont typeface="Calibri" panose="020F0502020204030204" pitchFamily="34" charset="0"/>
              <a:buChar char="•"/>
            </a:pPr>
            <a:r>
              <a:rPr lang="tr-TR" sz="2000" dirty="0" smtClean="0"/>
              <a:t>Günümüzde hala</a:t>
            </a:r>
            <a:r>
              <a:rPr lang="en-US" sz="2000" dirty="0" smtClean="0"/>
              <a:t> </a:t>
            </a:r>
            <a:r>
              <a:rPr lang="en-US" sz="2000" dirty="0" err="1"/>
              <a:t>bu</a:t>
            </a:r>
            <a:r>
              <a:rPr lang="en-US" sz="2000" dirty="0"/>
              <a:t> </a:t>
            </a:r>
            <a:r>
              <a:rPr lang="en-US" sz="2000" dirty="0" err="1"/>
              <a:t>tasarımın</a:t>
            </a:r>
            <a:r>
              <a:rPr lang="en-US" sz="2000" dirty="0"/>
              <a:t> </a:t>
            </a:r>
            <a:r>
              <a:rPr lang="tr-TR" sz="2000" dirty="0" smtClean="0"/>
              <a:t>izleri </a:t>
            </a:r>
            <a:r>
              <a:rPr lang="en-US" sz="2000" dirty="0" smtClean="0"/>
              <a:t>Cusco </a:t>
            </a:r>
            <a:r>
              <a:rPr lang="tr-TR" sz="2000" dirty="0" smtClean="0"/>
              <a:t>da</a:t>
            </a:r>
            <a:r>
              <a:rPr lang="en-US" sz="2000" dirty="0" smtClean="0"/>
              <a:t> </a:t>
            </a:r>
            <a:r>
              <a:rPr lang="en-US" sz="2000" dirty="0" err="1" smtClean="0"/>
              <a:t>görülebili</a:t>
            </a:r>
            <a:r>
              <a:rPr lang="tr-TR" sz="2000" dirty="0" smtClean="0"/>
              <a:t>r (</a:t>
            </a:r>
            <a:r>
              <a:rPr lang="tr-TR" sz="2000" dirty="0" err="1" smtClean="0"/>
              <a:t>Anonymous</a:t>
            </a:r>
            <a:r>
              <a:rPr lang="tr-TR" sz="2000" dirty="0" smtClean="0"/>
              <a:t> </a:t>
            </a:r>
            <a:r>
              <a:rPr lang="tr-TR" sz="2000" dirty="0"/>
              <a:t>2011).</a:t>
            </a:r>
            <a:r>
              <a:rPr lang="en-US" sz="2000" dirty="0"/>
              <a:t> </a:t>
            </a:r>
            <a:endParaRPr lang="tr-TR" sz="2000" dirty="0"/>
          </a:p>
          <a:p>
            <a:pPr marL="285750" indent="-285750" defTabSz="914400">
              <a:lnSpc>
                <a:spcPct val="90000"/>
              </a:lnSpc>
              <a:spcAft>
                <a:spcPts val="600"/>
              </a:spcAft>
              <a:buClr>
                <a:schemeClr val="accent1"/>
              </a:buClr>
              <a:buFont typeface="Calibri" panose="020F0502020204030204" pitchFamily="34" charset="0"/>
              <a:buChar char="•"/>
            </a:pPr>
            <a:endParaRPr lang="en-US" sz="2000" dirty="0"/>
          </a:p>
        </p:txBody>
      </p:sp>
      <p:sp>
        <p:nvSpPr>
          <p:cNvPr id="7" name="Metin kutusu 6">
            <a:extLst>
              <a:ext uri="{FF2B5EF4-FFF2-40B4-BE49-F238E27FC236}">
                <a16:creationId xmlns="" xmlns:a16="http://schemas.microsoft.com/office/drawing/2014/main" id="{EB31C83B-EC9D-4135-A7C4-0A5454112106}"/>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2" name="Metin kutusu 1">
            <a:extLst>
              <a:ext uri="{FF2B5EF4-FFF2-40B4-BE49-F238E27FC236}">
                <a16:creationId xmlns="" xmlns:a16="http://schemas.microsoft.com/office/drawing/2014/main" id="{556C13F5-384A-4385-BA88-2216809AD382}"/>
              </a:ext>
            </a:extLst>
          </p:cNvPr>
          <p:cNvSpPr txBox="1"/>
          <p:nvPr/>
        </p:nvSpPr>
        <p:spPr>
          <a:xfrm>
            <a:off x="8321868" y="1056442"/>
            <a:ext cx="3614768" cy="584775"/>
          </a:xfrm>
          <a:prstGeom prst="rect">
            <a:avLst/>
          </a:prstGeom>
          <a:noFill/>
        </p:spPr>
        <p:txBody>
          <a:bodyPr wrap="square" rtlCol="0">
            <a:spAutoFit/>
          </a:bodyPr>
          <a:lstStyle/>
          <a:p>
            <a:r>
              <a:rPr lang="tr-TR" sz="3200" b="1" dirty="0"/>
              <a:t>CUSCO KENT  PLANI</a:t>
            </a:r>
          </a:p>
        </p:txBody>
      </p:sp>
    </p:spTree>
    <p:extLst>
      <p:ext uri="{BB962C8B-B14F-4D97-AF65-F5344CB8AC3E}">
        <p14:creationId xmlns:p14="http://schemas.microsoft.com/office/powerpoint/2010/main" val="545516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a:extLst>
              <a:ext uri="{FF2B5EF4-FFF2-40B4-BE49-F238E27FC236}">
                <a16:creationId xmlns="" xmlns:a16="http://schemas.microsoft.com/office/drawing/2014/main" id="{98A643F4-17D4-48BF-B772-C2FE05F9B355}"/>
              </a:ext>
            </a:extLst>
          </p:cNvPr>
          <p:cNvSpPr/>
          <p:nvPr/>
        </p:nvSpPr>
        <p:spPr>
          <a:xfrm>
            <a:off x="7764425" y="1706252"/>
            <a:ext cx="3425191" cy="47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 name="Resim 1">
            <a:extLst>
              <a:ext uri="{FF2B5EF4-FFF2-40B4-BE49-F238E27FC236}">
                <a16:creationId xmlns="" xmlns:a16="http://schemas.microsoft.com/office/drawing/2014/main" id="{6E412D50-2BEE-474E-9B08-4532AD285102}"/>
              </a:ext>
            </a:extLst>
          </p:cNvPr>
          <p:cNvPicPr>
            <a:picLocks noChangeAspect="1"/>
          </p:cNvPicPr>
          <p:nvPr/>
        </p:nvPicPr>
        <p:blipFill rotWithShape="1">
          <a:blip r:embed="rId2"/>
          <a:srcRect l="4713" r="8823"/>
          <a:stretch/>
        </p:blipFill>
        <p:spPr>
          <a:xfrm>
            <a:off x="696025" y="510156"/>
            <a:ext cx="7070164" cy="5437743"/>
          </a:xfrm>
          <a:prstGeom prst="rect">
            <a:avLst/>
          </a:prstGeom>
        </p:spPr>
      </p:pic>
      <p:sp>
        <p:nvSpPr>
          <p:cNvPr id="11" name="Metin kutusu 10">
            <a:extLst>
              <a:ext uri="{FF2B5EF4-FFF2-40B4-BE49-F238E27FC236}">
                <a16:creationId xmlns="" xmlns:a16="http://schemas.microsoft.com/office/drawing/2014/main" id="{9A6E2D4A-86E1-4638-96BA-D34E0025D2F8}"/>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en-US" sz="2800" b="1" spc="-50">
                <a:solidFill>
                  <a:srgbClr val="FFFFFF"/>
                </a:solidFill>
              </a:rPr>
              <a:t>KENT PLANI</a:t>
            </a:r>
            <a:endParaRPr lang="en-US" sz="2800" spc="-50" dirty="0">
              <a:solidFill>
                <a:srgbClr val="FFFFFF"/>
              </a:solidFill>
            </a:endParaRPr>
          </a:p>
        </p:txBody>
      </p:sp>
      <p:sp>
        <p:nvSpPr>
          <p:cNvPr id="4" name="Dikdörtgen 3">
            <a:extLst>
              <a:ext uri="{FF2B5EF4-FFF2-40B4-BE49-F238E27FC236}">
                <a16:creationId xmlns="" xmlns:a16="http://schemas.microsoft.com/office/drawing/2014/main" id="{1773230D-544A-46C0-860C-004E16138B7E}"/>
              </a:ext>
            </a:extLst>
          </p:cNvPr>
          <p:cNvSpPr/>
          <p:nvPr/>
        </p:nvSpPr>
        <p:spPr>
          <a:xfrm>
            <a:off x="7892142" y="1916349"/>
            <a:ext cx="3664318" cy="32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a:extLst>
              <a:ext uri="{FF2B5EF4-FFF2-40B4-BE49-F238E27FC236}">
                <a16:creationId xmlns="" xmlns:a16="http://schemas.microsoft.com/office/drawing/2014/main" id="{8E6ED351-C1D8-49B5-A54B-183E32FA72DA}"/>
              </a:ext>
            </a:extLst>
          </p:cNvPr>
          <p:cNvSpPr/>
          <p:nvPr/>
        </p:nvSpPr>
        <p:spPr>
          <a:xfrm>
            <a:off x="7892142" y="111115"/>
            <a:ext cx="4145887" cy="6480227"/>
          </a:xfrm>
          <a:prstGeom prst="rect">
            <a:avLst/>
          </a:prstGeom>
        </p:spPr>
        <p:txBody>
          <a:bodyPr vert="horz" lIns="0" tIns="45720" rIns="0" bIns="45720" rtlCol="0">
            <a:noAutofit/>
          </a:bodyPr>
          <a:lstStyle/>
          <a:p>
            <a:pPr>
              <a:lnSpc>
                <a:spcPct val="90000"/>
              </a:lnSpc>
              <a:spcAft>
                <a:spcPts val="600"/>
              </a:spcAft>
              <a:buClr>
                <a:schemeClr val="accent1"/>
              </a:buClr>
              <a:buFont typeface="Calibri" panose="020F0502020204030204" pitchFamily="34" charset="0"/>
            </a:pPr>
            <a:endParaRPr lang="en-US" sz="1900" dirty="0"/>
          </a:p>
          <a:p>
            <a:pPr marL="342900" indent="-342900">
              <a:lnSpc>
                <a:spcPct val="90000"/>
              </a:lnSpc>
              <a:spcAft>
                <a:spcPts val="600"/>
              </a:spcAft>
              <a:buClr>
                <a:schemeClr val="accent1"/>
              </a:buClr>
              <a:buFont typeface="Calibri" panose="020F0502020204030204" pitchFamily="34" charset="0"/>
              <a:buAutoNum type="arabicPeriod"/>
            </a:pPr>
            <a:r>
              <a:rPr lang="en-US" sz="1900" dirty="0" err="1"/>
              <a:t>Puma'nın</a:t>
            </a:r>
            <a:r>
              <a:rPr lang="en-US" sz="1900" dirty="0"/>
              <a:t> </a:t>
            </a:r>
            <a:r>
              <a:rPr lang="en-US" sz="1900" dirty="0" err="1"/>
              <a:t>başı</a:t>
            </a:r>
            <a:r>
              <a:rPr lang="en-US" sz="1900" dirty="0"/>
              <a:t>, zig-</a:t>
            </a:r>
            <a:r>
              <a:rPr lang="en-US" sz="1900" dirty="0" err="1"/>
              <a:t>zagge</a:t>
            </a:r>
            <a:r>
              <a:rPr lang="en-US" sz="1900" dirty="0"/>
              <a:t> </a:t>
            </a:r>
            <a:r>
              <a:rPr lang="en-US" sz="1900" dirty="0" err="1"/>
              <a:t>şeklinin</a:t>
            </a:r>
            <a:r>
              <a:rPr lang="en-US" sz="1900" dirty="0"/>
              <a:t> </a:t>
            </a:r>
            <a:r>
              <a:rPr lang="en-US" sz="1900" dirty="0" err="1"/>
              <a:t>Puma'nın</a:t>
            </a:r>
            <a:r>
              <a:rPr lang="en-US" sz="1900" dirty="0"/>
              <a:t> </a:t>
            </a:r>
            <a:r>
              <a:rPr lang="en-US" sz="1900" dirty="0" err="1"/>
              <a:t>vahşi</a:t>
            </a:r>
            <a:r>
              <a:rPr lang="en-US" sz="1900" dirty="0"/>
              <a:t> </a:t>
            </a:r>
            <a:r>
              <a:rPr lang="en-US" sz="1900" dirty="0" err="1"/>
              <a:t>dişlerini</a:t>
            </a:r>
            <a:r>
              <a:rPr lang="en-US" sz="1900" dirty="0"/>
              <a:t> </a:t>
            </a:r>
            <a:r>
              <a:rPr lang="en-US" sz="1900" dirty="0" err="1"/>
              <a:t>temsil</a:t>
            </a:r>
            <a:r>
              <a:rPr lang="en-US" sz="1900" dirty="0"/>
              <a:t> </a:t>
            </a:r>
            <a:r>
              <a:rPr lang="en-US" sz="1900" dirty="0" err="1"/>
              <a:t>ettiği</a:t>
            </a:r>
            <a:r>
              <a:rPr lang="en-US" sz="1900" dirty="0"/>
              <a:t> </a:t>
            </a:r>
            <a:r>
              <a:rPr lang="en-US" sz="1900" dirty="0" err="1"/>
              <a:t>düşünülen</a:t>
            </a:r>
            <a:r>
              <a:rPr lang="en-US" sz="1900" dirty="0"/>
              <a:t> </a:t>
            </a:r>
            <a:r>
              <a:rPr lang="en-US" sz="1900" dirty="0" err="1"/>
              <a:t>Sacsayhuaman’dı</a:t>
            </a:r>
            <a:r>
              <a:rPr lang="en-US" sz="1900" dirty="0"/>
              <a:t>.</a:t>
            </a:r>
          </a:p>
          <a:p>
            <a:pPr marL="342900" indent="-342900">
              <a:lnSpc>
                <a:spcPct val="90000"/>
              </a:lnSpc>
              <a:spcAft>
                <a:spcPts val="600"/>
              </a:spcAft>
              <a:buClr>
                <a:schemeClr val="accent1"/>
              </a:buClr>
              <a:buFont typeface="Calibri" panose="020F0502020204030204" pitchFamily="34" charset="0"/>
              <a:buAutoNum type="arabicPeriod"/>
            </a:pPr>
            <a:r>
              <a:rPr lang="en-US" sz="1900" dirty="0"/>
              <a:t>Cusco </a:t>
            </a:r>
            <a:r>
              <a:rPr lang="en-US" sz="1900" dirty="0" err="1"/>
              <a:t>iki</a:t>
            </a:r>
            <a:r>
              <a:rPr lang="en-US" sz="1900" dirty="0"/>
              <a:t> </a:t>
            </a:r>
            <a:r>
              <a:rPr lang="en-US" sz="1900" dirty="0" err="1"/>
              <a:t>yarıda</a:t>
            </a:r>
            <a:r>
              <a:rPr lang="en-US" sz="1900" dirty="0"/>
              <a:t> organize </a:t>
            </a:r>
            <a:r>
              <a:rPr lang="en-US" sz="1900" dirty="0" err="1" smtClean="0"/>
              <a:t>edil</a:t>
            </a:r>
            <a:r>
              <a:rPr lang="tr-TR" sz="1900" dirty="0" err="1" smtClean="0"/>
              <a:t>mişti</a:t>
            </a:r>
            <a:r>
              <a:rPr lang="en-US" sz="1900" dirty="0" smtClean="0"/>
              <a:t>:</a:t>
            </a:r>
            <a:r>
              <a:rPr lang="en-US" sz="1900" dirty="0"/>
              <a:t> </a:t>
            </a:r>
            <a:r>
              <a:rPr lang="en-US" sz="1900" i="1" dirty="0" err="1"/>
              <a:t>hanan</a:t>
            </a:r>
            <a:r>
              <a:rPr lang="en-US" sz="1900" dirty="0"/>
              <a:t> (</a:t>
            </a:r>
            <a:r>
              <a:rPr lang="en-US" sz="1900" dirty="0" err="1"/>
              <a:t>üstte</a:t>
            </a:r>
            <a:r>
              <a:rPr lang="en-US" sz="1900" dirty="0"/>
              <a:t>) </a:t>
            </a:r>
            <a:r>
              <a:rPr lang="en-US" sz="1900" dirty="0" err="1"/>
              <a:t>ve</a:t>
            </a:r>
            <a:r>
              <a:rPr lang="en-US" sz="1900" dirty="0"/>
              <a:t> </a:t>
            </a:r>
            <a:r>
              <a:rPr lang="en-US" sz="1900" i="1" dirty="0" err="1"/>
              <a:t>hurin</a:t>
            </a:r>
            <a:r>
              <a:rPr lang="en-US" sz="1900" dirty="0"/>
              <a:t> (</a:t>
            </a:r>
            <a:r>
              <a:rPr lang="en-US" sz="1900" dirty="0" err="1"/>
              <a:t>altta</a:t>
            </a:r>
            <a:r>
              <a:rPr lang="en-US" sz="1900" dirty="0"/>
              <a:t>). Her </a:t>
            </a:r>
            <a:r>
              <a:rPr lang="en-US" sz="1900" dirty="0" err="1"/>
              <a:t>iki</a:t>
            </a:r>
            <a:r>
              <a:rPr lang="en-US" sz="1900" dirty="0"/>
              <a:t> </a:t>
            </a:r>
            <a:r>
              <a:rPr lang="en-US" sz="1900" dirty="0" err="1"/>
              <a:t>yarım</a:t>
            </a:r>
            <a:r>
              <a:rPr lang="en-US" sz="1900" dirty="0"/>
              <a:t> da </a:t>
            </a:r>
            <a:r>
              <a:rPr lang="en-US" sz="1900" dirty="0" err="1"/>
              <a:t>ikiye</a:t>
            </a:r>
            <a:r>
              <a:rPr lang="en-US" sz="1900" dirty="0"/>
              <a:t> </a:t>
            </a:r>
            <a:r>
              <a:rPr lang="en-US" sz="1900" dirty="0" err="1" smtClean="0"/>
              <a:t>bölün</a:t>
            </a:r>
            <a:r>
              <a:rPr lang="tr-TR" sz="1900" dirty="0" err="1" smtClean="0"/>
              <a:t>müş</a:t>
            </a:r>
            <a:r>
              <a:rPr lang="tr-TR" sz="1900" dirty="0" smtClean="0"/>
              <a:t>, </a:t>
            </a:r>
            <a:r>
              <a:rPr lang="tr-TR" sz="1900" dirty="0"/>
              <a:t>h</a:t>
            </a:r>
            <a:r>
              <a:rPr lang="en-US" sz="1900" dirty="0" err="1" smtClean="0"/>
              <a:t>er</a:t>
            </a:r>
            <a:r>
              <a:rPr lang="en-US" sz="1900" dirty="0" smtClean="0"/>
              <a:t> </a:t>
            </a:r>
            <a:r>
              <a:rPr lang="en-US" sz="1900" dirty="0" err="1"/>
              <a:t>çeyrek</a:t>
            </a:r>
            <a:r>
              <a:rPr lang="en-US" sz="1900" dirty="0"/>
              <a:t> </a:t>
            </a:r>
            <a:r>
              <a:rPr lang="en-US" sz="1900" dirty="0" err="1"/>
              <a:t>imparatorluğun</a:t>
            </a:r>
            <a:r>
              <a:rPr lang="en-US" sz="1900" dirty="0"/>
              <a:t> </a:t>
            </a:r>
            <a:r>
              <a:rPr lang="en-US" sz="1900" dirty="0" err="1"/>
              <a:t>dört</a:t>
            </a:r>
            <a:r>
              <a:rPr lang="en-US" sz="1900" dirty="0"/>
              <a:t> </a:t>
            </a:r>
            <a:r>
              <a:rPr lang="en-US" sz="1900" dirty="0" err="1"/>
              <a:t>bölgesinden</a:t>
            </a:r>
            <a:r>
              <a:rPr lang="en-US" sz="1900" dirty="0"/>
              <a:t> </a:t>
            </a:r>
            <a:r>
              <a:rPr lang="en-US" sz="1900" dirty="0" err="1" smtClean="0"/>
              <a:t>biri</a:t>
            </a:r>
            <a:r>
              <a:rPr lang="tr-TR" sz="1900" dirty="0" err="1" smtClean="0"/>
              <a:t>ni</a:t>
            </a:r>
            <a:r>
              <a:rPr lang="tr-TR" sz="1900" dirty="0" smtClean="0"/>
              <a:t> temsil etmekteydi</a:t>
            </a:r>
            <a:r>
              <a:rPr lang="en-US" sz="1900" dirty="0" smtClean="0"/>
              <a:t>.</a:t>
            </a:r>
            <a:endParaRPr lang="en-US" sz="1900" dirty="0"/>
          </a:p>
          <a:p>
            <a:pPr marL="342900" indent="-342900">
              <a:lnSpc>
                <a:spcPct val="90000"/>
              </a:lnSpc>
              <a:spcAft>
                <a:spcPts val="600"/>
              </a:spcAft>
              <a:buClr>
                <a:schemeClr val="accent1"/>
              </a:buClr>
              <a:buFont typeface="Calibri" panose="020F0502020204030204" pitchFamily="34" charset="0"/>
              <a:buAutoNum type="arabicPeriod"/>
            </a:pPr>
            <a:r>
              <a:rPr lang="en-US" sz="1900" dirty="0" err="1"/>
              <a:t>Puma'nın</a:t>
            </a:r>
            <a:r>
              <a:rPr lang="en-US" sz="1900" dirty="0"/>
              <a:t> kalbi </a:t>
            </a:r>
            <a:r>
              <a:rPr lang="en-US" sz="1900" dirty="0" err="1"/>
              <a:t>ana</a:t>
            </a:r>
            <a:r>
              <a:rPr lang="en-US" sz="1900" dirty="0"/>
              <a:t> </a:t>
            </a:r>
            <a:r>
              <a:rPr lang="en-US" sz="1900" dirty="0" err="1"/>
              <a:t>tören</a:t>
            </a:r>
            <a:r>
              <a:rPr lang="en-US" sz="1900" dirty="0"/>
              <a:t> </a:t>
            </a:r>
            <a:r>
              <a:rPr lang="en-US" sz="1900" dirty="0" err="1"/>
              <a:t>meydanındaydı</a:t>
            </a:r>
            <a:r>
              <a:rPr lang="en-US" sz="1900" dirty="0"/>
              <a:t>, </a:t>
            </a:r>
            <a:r>
              <a:rPr lang="en-US" sz="1900" dirty="0" err="1" smtClean="0"/>
              <a:t>şimdi</a:t>
            </a:r>
            <a:r>
              <a:rPr lang="tr-TR" sz="1900" dirty="0"/>
              <a:t> </a:t>
            </a:r>
            <a:r>
              <a:rPr lang="tr-TR" sz="1900" dirty="0" smtClean="0"/>
              <a:t>ise</a:t>
            </a:r>
            <a:r>
              <a:rPr lang="en-US" sz="1900" dirty="0" smtClean="0"/>
              <a:t> </a:t>
            </a:r>
            <a:r>
              <a:rPr lang="en-US" sz="1900" dirty="0"/>
              <a:t>Plaza de </a:t>
            </a:r>
            <a:r>
              <a:rPr lang="en-US" sz="1900" dirty="0" err="1" smtClean="0"/>
              <a:t>Armas</a:t>
            </a:r>
            <a:r>
              <a:rPr lang="tr-TR" sz="1900" dirty="0"/>
              <a:t> </a:t>
            </a:r>
            <a:r>
              <a:rPr lang="tr-TR" sz="1900" dirty="0" smtClean="0"/>
              <a:t>Meydanı’dır</a:t>
            </a:r>
            <a:r>
              <a:rPr lang="en-US" sz="1900" dirty="0" smtClean="0"/>
              <a:t>.</a:t>
            </a:r>
            <a:endParaRPr lang="en-US" sz="1900" dirty="0"/>
          </a:p>
          <a:p>
            <a:pPr marL="342900" indent="-342900">
              <a:lnSpc>
                <a:spcPct val="90000"/>
              </a:lnSpc>
              <a:spcAft>
                <a:spcPts val="600"/>
              </a:spcAft>
              <a:buClr>
                <a:schemeClr val="accent1"/>
              </a:buClr>
              <a:buFont typeface="Calibri" panose="020F0502020204030204" pitchFamily="34" charset="0"/>
              <a:buAutoNum type="arabicPeriod"/>
            </a:pPr>
            <a:r>
              <a:rPr lang="en-US" sz="1900" dirty="0" err="1"/>
              <a:t>Coricancha</a:t>
            </a:r>
            <a:r>
              <a:rPr lang="en-US" sz="1900" dirty="0"/>
              <a:t> </a:t>
            </a:r>
            <a:r>
              <a:rPr lang="en-US" sz="1900" dirty="0" err="1"/>
              <a:t>güneş</a:t>
            </a:r>
            <a:r>
              <a:rPr lang="en-US" sz="1900" dirty="0"/>
              <a:t> </a:t>
            </a:r>
            <a:r>
              <a:rPr lang="en-US" sz="1900" dirty="0" err="1"/>
              <a:t>tapınağı</a:t>
            </a:r>
            <a:r>
              <a:rPr lang="en-US" sz="1900" dirty="0"/>
              <a:t>  </a:t>
            </a:r>
            <a:r>
              <a:rPr lang="en-US" sz="1900" dirty="0" err="1"/>
              <a:t>bu</a:t>
            </a:r>
            <a:r>
              <a:rPr lang="en-US" sz="1900" dirty="0"/>
              <a:t>, </a:t>
            </a:r>
            <a:r>
              <a:rPr lang="en-US" sz="1900" dirty="0" err="1"/>
              <a:t>hayatı</a:t>
            </a:r>
            <a:r>
              <a:rPr lang="en-US" sz="1900" dirty="0"/>
              <a:t> </a:t>
            </a:r>
            <a:r>
              <a:rPr lang="en-US" sz="1900" dirty="0" err="1"/>
              <a:t>ve</a:t>
            </a:r>
            <a:r>
              <a:rPr lang="en-US" sz="1900" dirty="0"/>
              <a:t> </a:t>
            </a:r>
            <a:r>
              <a:rPr lang="en-US" sz="1900" dirty="0" err="1"/>
              <a:t>üremeyi</a:t>
            </a:r>
            <a:r>
              <a:rPr lang="en-US" sz="1900" dirty="0"/>
              <a:t> </a:t>
            </a:r>
            <a:r>
              <a:rPr lang="en-US" sz="1900" dirty="0" err="1"/>
              <a:t>temsil</a:t>
            </a:r>
            <a:r>
              <a:rPr lang="en-US" sz="1900" dirty="0"/>
              <a:t> </a:t>
            </a:r>
            <a:r>
              <a:rPr lang="en-US" sz="1900" dirty="0" err="1"/>
              <a:t>eden</a:t>
            </a:r>
            <a:r>
              <a:rPr lang="en-US" sz="1900" dirty="0"/>
              <a:t> puma </a:t>
            </a:r>
            <a:r>
              <a:rPr lang="en-US" sz="1900" dirty="0" err="1" smtClean="0"/>
              <a:t>kalçalar</a:t>
            </a:r>
            <a:r>
              <a:rPr lang="tr-TR" sz="1900" dirty="0" err="1" smtClean="0"/>
              <a:t>ıdır</a:t>
            </a:r>
            <a:r>
              <a:rPr lang="en-US" sz="1900" dirty="0" smtClean="0"/>
              <a:t>.</a:t>
            </a:r>
            <a:endParaRPr lang="en-US" sz="1900" dirty="0"/>
          </a:p>
          <a:p>
            <a:pPr marL="342900" indent="-342900">
              <a:lnSpc>
                <a:spcPct val="90000"/>
              </a:lnSpc>
              <a:spcAft>
                <a:spcPts val="600"/>
              </a:spcAft>
              <a:buClr>
                <a:schemeClr val="accent1"/>
              </a:buClr>
              <a:buFont typeface="Calibri" panose="020F0502020204030204" pitchFamily="34" charset="0"/>
              <a:buAutoNum type="arabicPeriod"/>
            </a:pPr>
            <a:r>
              <a:rPr lang="en-US" sz="1900" dirty="0"/>
              <a:t>Saqsaywaman </a:t>
            </a:r>
            <a:r>
              <a:rPr lang="tr-TR" sz="1900" dirty="0" smtClean="0"/>
              <a:t>- </a:t>
            </a:r>
            <a:r>
              <a:rPr lang="tr-TR" sz="1900" dirty="0" err="1" smtClean="0"/>
              <a:t>İnka</a:t>
            </a:r>
            <a:r>
              <a:rPr lang="tr-TR" sz="1900" dirty="0" smtClean="0"/>
              <a:t> kalesi </a:t>
            </a:r>
            <a:endParaRPr lang="en-US" sz="1900" dirty="0"/>
          </a:p>
          <a:p>
            <a:pPr marL="342900" indent="-342900">
              <a:lnSpc>
                <a:spcPct val="90000"/>
              </a:lnSpc>
              <a:spcAft>
                <a:spcPts val="600"/>
              </a:spcAft>
              <a:buClr>
                <a:schemeClr val="accent1"/>
              </a:buClr>
              <a:buFont typeface="Calibri" panose="020F0502020204030204" pitchFamily="34" charset="0"/>
              <a:buAutoNum type="arabicPeriod"/>
            </a:pPr>
            <a:r>
              <a:rPr lang="en-US" sz="1900" dirty="0" err="1"/>
              <a:t>Konutlar</a:t>
            </a:r>
            <a:endParaRPr lang="en-US" sz="1900" dirty="0"/>
          </a:p>
          <a:p>
            <a:pPr marL="342900" indent="-342900">
              <a:lnSpc>
                <a:spcPct val="90000"/>
              </a:lnSpc>
              <a:spcAft>
                <a:spcPts val="600"/>
              </a:spcAft>
              <a:buClr>
                <a:schemeClr val="accent1"/>
              </a:buClr>
              <a:buFont typeface="Calibri" panose="020F0502020204030204" pitchFamily="34" charset="0"/>
              <a:buAutoNum type="arabicPeriod"/>
            </a:pPr>
            <a:r>
              <a:rPr lang="en-US" sz="1900" dirty="0" err="1"/>
              <a:t>İşçi</a:t>
            </a:r>
            <a:r>
              <a:rPr lang="en-US" sz="1900" dirty="0"/>
              <a:t> </a:t>
            </a:r>
            <a:r>
              <a:rPr lang="en-US" sz="1900" dirty="0" err="1"/>
              <a:t>Banliyöleri</a:t>
            </a:r>
            <a:r>
              <a:rPr lang="en-US" sz="1900" dirty="0"/>
              <a:t> </a:t>
            </a:r>
            <a:r>
              <a:rPr lang="tr-TR" sz="1900" dirty="0" smtClean="0"/>
              <a:t>(</a:t>
            </a:r>
            <a:r>
              <a:rPr lang="tr-TR" sz="1900" dirty="0" err="1"/>
              <a:t>Anonymous</a:t>
            </a:r>
            <a:r>
              <a:rPr lang="tr-TR" sz="1900" dirty="0"/>
              <a:t> 2016).</a:t>
            </a:r>
            <a:r>
              <a:rPr lang="en-US" sz="1900" dirty="0"/>
              <a:t> </a:t>
            </a:r>
          </a:p>
        </p:txBody>
      </p:sp>
    </p:spTree>
    <p:extLst>
      <p:ext uri="{BB962C8B-B14F-4D97-AF65-F5344CB8AC3E}">
        <p14:creationId xmlns:p14="http://schemas.microsoft.com/office/powerpoint/2010/main" val="3427668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8068097" y="1845734"/>
            <a:ext cx="3533812" cy="4138505"/>
          </a:xfrm>
        </p:spPr>
        <p:txBody>
          <a:bodyPr>
            <a:normAutofit/>
          </a:bodyPr>
          <a:lstStyle/>
          <a:p>
            <a:r>
              <a:rPr lang="tr-TR" dirty="0">
                <a:solidFill>
                  <a:schemeClr val="tx1"/>
                </a:solidFill>
              </a:rPr>
              <a:t>Peru ılıman iklime sahiptir. Peru’da belirgin yağışlar görülmektedir. En kurak aylarda bile yağış miktarı oldukça fazladır. Peru’nun yıllık ortalama sıcaklığı 10.8° C </a:t>
            </a:r>
            <a:r>
              <a:rPr lang="tr-TR" dirty="0" err="1">
                <a:solidFill>
                  <a:schemeClr val="tx1"/>
                </a:solidFill>
              </a:rPr>
              <a:t>dır</a:t>
            </a:r>
            <a:r>
              <a:rPr lang="tr-TR" dirty="0">
                <a:solidFill>
                  <a:schemeClr val="tx1"/>
                </a:solidFill>
              </a:rPr>
              <a:t>. Yıllık ortalama yağış miktarı: 848 mm’dir.</a:t>
            </a:r>
          </a:p>
          <a:p>
            <a:r>
              <a:rPr lang="tr-TR" dirty="0">
                <a:solidFill>
                  <a:schemeClr val="tx1"/>
                </a:solidFill>
              </a:rPr>
              <a:t>25° C sıcaklıkla Temmuz yılın en sıcak ayıdır. Ocak ayında ortalama sıcaklık -5.3° C olup yılın en düşük ortalamasıdır (Anonim 2019b).</a:t>
            </a:r>
          </a:p>
          <a:p>
            <a:pPr marL="0" indent="0">
              <a:buNone/>
            </a:pPr>
            <a:endParaRPr lang="tr-TR" dirty="0">
              <a:solidFill>
                <a:schemeClr val="tx1"/>
              </a:solidFill>
            </a:endParaRPr>
          </a:p>
        </p:txBody>
      </p:sp>
      <p:pic>
        <p:nvPicPr>
          <p:cNvPr id="1026" name="Picture 2" descr="İklim grafiği, Per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729812"/>
            <a:ext cx="7106074" cy="5329557"/>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5" name="Dikdörtgen 4"/>
          <p:cNvSpPr/>
          <p:nvPr/>
        </p:nvSpPr>
        <p:spPr>
          <a:xfrm>
            <a:off x="0" y="0"/>
            <a:ext cx="695325" cy="678918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Metin kutusu 6"/>
          <p:cNvSpPr txBox="1"/>
          <p:nvPr/>
        </p:nvSpPr>
        <p:spPr>
          <a:xfrm>
            <a:off x="48083" y="1845734"/>
            <a:ext cx="732508" cy="2838026"/>
          </a:xfrm>
          <a:prstGeom prst="rect">
            <a:avLst/>
          </a:prstGeom>
          <a:noFill/>
        </p:spPr>
        <p:txBody>
          <a:bodyPr vert="wordArtVert" wrap="square" rtlCol="0">
            <a:spAutoFit/>
          </a:bodyPr>
          <a:lstStyle/>
          <a:p>
            <a:r>
              <a:rPr lang="tr-TR" sz="3000" b="1" dirty="0">
                <a:solidFill>
                  <a:schemeClr val="bg1"/>
                </a:solidFill>
              </a:rPr>
              <a:t>İKLİM</a:t>
            </a:r>
          </a:p>
        </p:txBody>
      </p:sp>
    </p:spTree>
    <p:extLst>
      <p:ext uri="{BB962C8B-B14F-4D97-AF65-F5344CB8AC3E}">
        <p14:creationId xmlns:p14="http://schemas.microsoft.com/office/powerpoint/2010/main" val="1604833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tr.maps-peru.com/img/0/peru-fiziki-haritas%C4%B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917" y="481210"/>
            <a:ext cx="5300346" cy="5300346"/>
          </a:xfrm>
          <a:prstGeom prst="rect">
            <a:avLst/>
          </a:prstGeom>
          <a:noFill/>
          <a:extLst>
            <a:ext uri="{909E8E84-426E-40DD-AFC4-6F175D3DCCD1}">
              <a14:hiddenFill xmlns:a14="http://schemas.microsoft.com/office/drawing/2010/main">
                <a:solidFill>
                  <a:srgbClr val="FFFFFF"/>
                </a:solidFill>
              </a14:hiddenFill>
            </a:ext>
          </a:extLst>
        </p:spPr>
      </p:pic>
      <p:sp>
        <p:nvSpPr>
          <p:cNvPr id="3" name="İçerik Yer Tutucusu 2"/>
          <p:cNvSpPr>
            <a:spLocks noGrp="1"/>
          </p:cNvSpPr>
          <p:nvPr>
            <p:ph idx="1"/>
          </p:nvPr>
        </p:nvSpPr>
        <p:spPr>
          <a:xfrm>
            <a:off x="1252100" y="5574393"/>
            <a:ext cx="10116940" cy="707126"/>
          </a:xfrm>
        </p:spPr>
        <p:txBody>
          <a:bodyPr>
            <a:normAutofit/>
          </a:bodyPr>
          <a:lstStyle/>
          <a:p>
            <a:pPr marL="0" indent="0">
              <a:buNone/>
            </a:pPr>
            <a:r>
              <a:rPr lang="tr-TR" dirty="0">
                <a:solidFill>
                  <a:schemeClr val="tx1"/>
                </a:solidFill>
              </a:rPr>
              <a:t>Peru, Pasifik Okyanusu’na paralel uzanan dağlara sahiptir. Deniz kenarından içeri doğru gidildikçe yükselti yerini düzlüğe bırakır. </a:t>
            </a:r>
            <a:r>
              <a:rPr lang="tr-TR" dirty="0" err="1">
                <a:solidFill>
                  <a:schemeClr val="tx1"/>
                </a:solidFill>
              </a:rPr>
              <a:t>Cusco</a:t>
            </a:r>
            <a:r>
              <a:rPr lang="tr-TR" dirty="0">
                <a:solidFill>
                  <a:schemeClr val="tx1"/>
                </a:solidFill>
              </a:rPr>
              <a:t> ilinin rakımı ise 3416 metredir (</a:t>
            </a:r>
            <a:r>
              <a:rPr lang="tr-TR" dirty="0" err="1">
                <a:solidFill>
                  <a:schemeClr val="tx1"/>
                </a:solidFill>
              </a:rPr>
              <a:t>Anonymous</a:t>
            </a:r>
            <a:r>
              <a:rPr lang="tr-TR" dirty="0">
                <a:solidFill>
                  <a:schemeClr val="tx1"/>
                </a:solidFill>
              </a:rPr>
              <a:t> 2019c ).</a:t>
            </a:r>
          </a:p>
        </p:txBody>
      </p:sp>
      <p:sp>
        <p:nvSpPr>
          <p:cNvPr id="4" name="Dikdörtgen 3"/>
          <p:cNvSpPr/>
          <p:nvPr/>
        </p:nvSpPr>
        <p:spPr>
          <a:xfrm>
            <a:off x="0" y="0"/>
            <a:ext cx="695325" cy="678918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0" y="585894"/>
            <a:ext cx="732508" cy="5875866"/>
          </a:xfrm>
          <a:prstGeom prst="rect">
            <a:avLst/>
          </a:prstGeom>
          <a:noFill/>
        </p:spPr>
        <p:txBody>
          <a:bodyPr vert="wordArtVert" wrap="square" rtlCol="0">
            <a:spAutoFit/>
          </a:bodyPr>
          <a:lstStyle/>
          <a:p>
            <a:r>
              <a:rPr lang="tr-TR" sz="3000" b="1" dirty="0">
                <a:solidFill>
                  <a:schemeClr val="bg1"/>
                </a:solidFill>
              </a:rPr>
              <a:t>TOPOĞRAFYA</a:t>
            </a:r>
          </a:p>
        </p:txBody>
      </p:sp>
      <p:sp>
        <p:nvSpPr>
          <p:cNvPr id="6" name="İkizkenar Üçgen 5"/>
          <p:cNvSpPr/>
          <p:nvPr/>
        </p:nvSpPr>
        <p:spPr>
          <a:xfrm>
            <a:off x="4407416" y="4126230"/>
            <a:ext cx="108585" cy="112276"/>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tr-TR"/>
          </a:p>
        </p:txBody>
      </p:sp>
      <p:pic>
        <p:nvPicPr>
          <p:cNvPr id="7" name="Resim 6"/>
          <p:cNvPicPr>
            <a:picLocks noChangeAspect="1"/>
          </p:cNvPicPr>
          <p:nvPr/>
        </p:nvPicPr>
        <p:blipFill rotWithShape="1">
          <a:blip r:embed="rId3" cstate="print">
            <a:extLst>
              <a:ext uri="{28A0092B-C50C-407E-A947-70E740481C1C}">
                <a14:useLocalDpi xmlns:a14="http://schemas.microsoft.com/office/drawing/2010/main" val="0"/>
              </a:ext>
            </a:extLst>
          </a:blip>
          <a:srcRect t="8093" r="10396" b="6425"/>
          <a:stretch/>
        </p:blipFill>
        <p:spPr>
          <a:xfrm>
            <a:off x="7403006" y="481210"/>
            <a:ext cx="3756308" cy="4862722"/>
          </a:xfrm>
          <a:prstGeom prst="rect">
            <a:avLst/>
          </a:prstGeom>
        </p:spPr>
      </p:pic>
      <p:sp>
        <p:nvSpPr>
          <p:cNvPr id="10" name="Metin kutusu 9"/>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404331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78560" y="495830"/>
            <a:ext cx="9773920" cy="978746"/>
          </a:xfrm>
        </p:spPr>
        <p:txBody>
          <a:bodyPr>
            <a:normAutofit/>
          </a:bodyPr>
          <a:lstStyle/>
          <a:p>
            <a:r>
              <a:rPr lang="tr-TR" dirty="0">
                <a:solidFill>
                  <a:schemeClr val="tx1"/>
                </a:solidFill>
              </a:rPr>
              <a:t>Peru'nun florası çok değişken ve çok yüzlüdür. Kurak ve kumlu kıyı düzlüklerde sadece az miktar otlar ve çalılar büyür. Buna karşın yağmur ormanları bölgesinde büyük bir bitki bolluğu bulunur. Bu bitki örtüsünün başlıca temsilcileri;</a:t>
            </a:r>
          </a:p>
        </p:txBody>
      </p:sp>
      <p:sp>
        <p:nvSpPr>
          <p:cNvPr id="4" name="Dikdörtgen 3"/>
          <p:cNvSpPr/>
          <p:nvPr/>
        </p:nvSpPr>
        <p:spPr>
          <a:xfrm>
            <a:off x="0" y="0"/>
            <a:ext cx="695325" cy="678918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48083" y="1845734"/>
            <a:ext cx="732508" cy="2838026"/>
          </a:xfrm>
          <a:prstGeom prst="rect">
            <a:avLst/>
          </a:prstGeom>
          <a:noFill/>
        </p:spPr>
        <p:txBody>
          <a:bodyPr vert="wordArtVert" wrap="square" rtlCol="0">
            <a:spAutoFit/>
          </a:bodyPr>
          <a:lstStyle/>
          <a:p>
            <a:r>
              <a:rPr lang="tr-TR" sz="3000" b="1" dirty="0">
                <a:solidFill>
                  <a:schemeClr val="bg1"/>
                </a:solidFill>
              </a:rPr>
              <a:t>FLORA</a:t>
            </a:r>
          </a:p>
        </p:txBody>
      </p:sp>
      <p:pic>
        <p:nvPicPr>
          <p:cNvPr id="5124" name="Picture 4" descr="Melia azedarach ile ilgili görsel sonu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914" y="1680211"/>
            <a:ext cx="3925199" cy="414108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eiba pentandra ile ilgili görsel sonu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702" y="1508358"/>
            <a:ext cx="2560305" cy="224239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eiba pentandra ile ilgili görsel sonuc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801" y="1474576"/>
            <a:ext cx="3335968" cy="4447957"/>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p:cNvSpPr txBox="1"/>
          <p:nvPr/>
        </p:nvSpPr>
        <p:spPr>
          <a:xfrm>
            <a:off x="6218433" y="3906468"/>
            <a:ext cx="2055971" cy="707886"/>
          </a:xfrm>
          <a:prstGeom prst="rect">
            <a:avLst/>
          </a:prstGeom>
          <a:noFill/>
        </p:spPr>
        <p:txBody>
          <a:bodyPr wrap="square" rtlCol="0">
            <a:spAutoFit/>
          </a:bodyPr>
          <a:lstStyle/>
          <a:p>
            <a:r>
              <a:rPr lang="tr-TR" sz="2000" i="1" dirty="0" err="1"/>
              <a:t>Ceiba</a:t>
            </a:r>
            <a:r>
              <a:rPr lang="tr-TR" sz="2000" i="1" dirty="0"/>
              <a:t> </a:t>
            </a:r>
            <a:r>
              <a:rPr lang="tr-TR" sz="2000" i="1" dirty="0" err="1"/>
              <a:t>pentandra</a:t>
            </a:r>
            <a:endParaRPr lang="tr-TR" sz="2000" i="1" dirty="0"/>
          </a:p>
          <a:p>
            <a:r>
              <a:rPr lang="tr-TR" sz="2000" dirty="0"/>
              <a:t>(</a:t>
            </a:r>
            <a:r>
              <a:rPr lang="tr-TR" sz="2000" dirty="0" err="1"/>
              <a:t>Kapok</a:t>
            </a:r>
            <a:r>
              <a:rPr lang="tr-TR" sz="2000" dirty="0"/>
              <a:t> Ağacı)</a:t>
            </a:r>
          </a:p>
        </p:txBody>
      </p:sp>
      <p:sp>
        <p:nvSpPr>
          <p:cNvPr id="8" name="Metin kutusu 7"/>
          <p:cNvSpPr txBox="1"/>
          <p:nvPr/>
        </p:nvSpPr>
        <p:spPr>
          <a:xfrm>
            <a:off x="5320189" y="5108279"/>
            <a:ext cx="2174240" cy="707886"/>
          </a:xfrm>
          <a:prstGeom prst="rect">
            <a:avLst/>
          </a:prstGeom>
          <a:noFill/>
        </p:spPr>
        <p:txBody>
          <a:bodyPr wrap="square" rtlCol="0">
            <a:spAutoFit/>
          </a:bodyPr>
          <a:lstStyle/>
          <a:p>
            <a:r>
              <a:rPr lang="tr-TR" sz="2000" b="0" i="1" dirty="0" err="1">
                <a:solidFill>
                  <a:srgbClr val="222222"/>
                </a:solidFill>
                <a:effectLst/>
                <a:latin typeface="arial" panose="020B0604020202020204" pitchFamily="34" charset="0"/>
              </a:rPr>
              <a:t>Melia</a:t>
            </a:r>
            <a:r>
              <a:rPr lang="tr-TR" sz="2000" b="0" i="1" dirty="0">
                <a:solidFill>
                  <a:srgbClr val="222222"/>
                </a:solidFill>
                <a:effectLst/>
                <a:latin typeface="arial" panose="020B0604020202020204" pitchFamily="34" charset="0"/>
              </a:rPr>
              <a:t> </a:t>
            </a:r>
            <a:r>
              <a:rPr lang="tr-TR" sz="2000" b="0" i="1" dirty="0" err="1">
                <a:solidFill>
                  <a:srgbClr val="222222"/>
                </a:solidFill>
                <a:effectLst/>
              </a:rPr>
              <a:t>azedarach</a:t>
            </a:r>
            <a:endParaRPr lang="tr-TR" sz="2000" b="0" i="1" dirty="0">
              <a:solidFill>
                <a:srgbClr val="222222"/>
              </a:solidFill>
              <a:effectLst/>
            </a:endParaRPr>
          </a:p>
          <a:p>
            <a:r>
              <a:rPr lang="tr-TR" sz="2000" dirty="0" err="1">
                <a:solidFill>
                  <a:srgbClr val="222222"/>
                </a:solidFill>
                <a:latin typeface="arial" panose="020B0604020202020204" pitchFamily="34" charset="0"/>
              </a:rPr>
              <a:t>Tesbih</a:t>
            </a:r>
            <a:r>
              <a:rPr lang="tr-TR" sz="2000" dirty="0">
                <a:solidFill>
                  <a:srgbClr val="222222"/>
                </a:solidFill>
                <a:latin typeface="arial" panose="020B0604020202020204" pitchFamily="34" charset="0"/>
              </a:rPr>
              <a:t> Ağacı</a:t>
            </a:r>
            <a:endParaRPr lang="tr-TR" sz="2000" dirty="0"/>
          </a:p>
        </p:txBody>
      </p:sp>
      <p:sp>
        <p:nvSpPr>
          <p:cNvPr id="9" name="Çember Ok 8"/>
          <p:cNvSpPr/>
          <p:nvPr/>
        </p:nvSpPr>
        <p:spPr>
          <a:xfrm rot="12901390">
            <a:off x="7430154" y="4455588"/>
            <a:ext cx="1038824" cy="962947"/>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0" name="Çember Ok 9"/>
          <p:cNvSpPr/>
          <p:nvPr/>
        </p:nvSpPr>
        <p:spPr>
          <a:xfrm rot="2135797">
            <a:off x="5145591" y="4314925"/>
            <a:ext cx="1130914" cy="1043197"/>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2" name="Metin kutusu 11"/>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3486733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0" y="0"/>
            <a:ext cx="695325" cy="678918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48083" y="1845734"/>
            <a:ext cx="732508" cy="2838026"/>
          </a:xfrm>
          <a:prstGeom prst="rect">
            <a:avLst/>
          </a:prstGeom>
          <a:noFill/>
        </p:spPr>
        <p:txBody>
          <a:bodyPr vert="wordArtVert" wrap="square" rtlCol="0">
            <a:spAutoFit/>
          </a:bodyPr>
          <a:lstStyle/>
          <a:p>
            <a:r>
              <a:rPr lang="tr-TR" sz="3000" b="1" dirty="0">
                <a:solidFill>
                  <a:schemeClr val="bg1"/>
                </a:solidFill>
              </a:rPr>
              <a:t>FLORA</a:t>
            </a:r>
          </a:p>
        </p:txBody>
      </p:sp>
      <p:pic>
        <p:nvPicPr>
          <p:cNvPr id="6" name="Picture 6" descr="ficus elastica in nature ile ilgili görsel sonuc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0206" y="2409296"/>
            <a:ext cx="4238272" cy="3178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vanilya bitkisi ile ilgili görsel sonu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093" y="2409296"/>
            <a:ext cx="4756165" cy="3178704"/>
          </a:xfrm>
          <a:prstGeom prst="rect">
            <a:avLst/>
          </a:prstGeom>
          <a:noFill/>
          <a:extLst>
            <a:ext uri="{909E8E84-426E-40DD-AFC4-6F175D3DCCD1}">
              <a14:hiddenFill xmlns:a14="http://schemas.microsoft.com/office/drawing/2010/main">
                <a:solidFill>
                  <a:srgbClr val="FFFFFF"/>
                </a:solidFill>
              </a14:hiddenFill>
            </a:ext>
          </a:extLst>
        </p:spPr>
      </p:pic>
      <p:sp>
        <p:nvSpPr>
          <p:cNvPr id="8" name="Dikdörtgen 7"/>
          <p:cNvSpPr/>
          <p:nvPr/>
        </p:nvSpPr>
        <p:spPr>
          <a:xfrm>
            <a:off x="2918428" y="992293"/>
            <a:ext cx="1922578" cy="707886"/>
          </a:xfrm>
          <a:prstGeom prst="rect">
            <a:avLst/>
          </a:prstGeom>
        </p:spPr>
        <p:txBody>
          <a:bodyPr wrap="none">
            <a:spAutoFit/>
          </a:bodyPr>
          <a:lstStyle/>
          <a:p>
            <a:r>
              <a:rPr lang="tr-TR" sz="2000" b="0" i="1" dirty="0" err="1">
                <a:solidFill>
                  <a:srgbClr val="222222"/>
                </a:solidFill>
                <a:effectLst/>
                <a:latin typeface="arial" panose="020B0604020202020204" pitchFamily="34" charset="0"/>
              </a:rPr>
              <a:t>Ficus</a:t>
            </a:r>
            <a:r>
              <a:rPr lang="tr-TR" sz="2000" b="0" i="1" dirty="0">
                <a:solidFill>
                  <a:srgbClr val="222222"/>
                </a:solidFill>
                <a:effectLst/>
                <a:latin typeface="arial" panose="020B0604020202020204" pitchFamily="34" charset="0"/>
              </a:rPr>
              <a:t> </a:t>
            </a:r>
            <a:r>
              <a:rPr lang="tr-TR" sz="2000" b="0" i="1" dirty="0" err="1">
                <a:solidFill>
                  <a:srgbClr val="222222"/>
                </a:solidFill>
                <a:effectLst/>
                <a:latin typeface="arial" panose="020B0604020202020204" pitchFamily="34" charset="0"/>
              </a:rPr>
              <a:t>elastica</a:t>
            </a:r>
            <a:endParaRPr lang="tr-TR" sz="2000" b="0" i="1" dirty="0">
              <a:solidFill>
                <a:srgbClr val="222222"/>
              </a:solidFill>
              <a:effectLst/>
              <a:latin typeface="arial" panose="020B0604020202020204" pitchFamily="34" charset="0"/>
            </a:endParaRPr>
          </a:p>
          <a:p>
            <a:r>
              <a:rPr lang="tr-TR" sz="2000" dirty="0">
                <a:solidFill>
                  <a:srgbClr val="222222"/>
                </a:solidFill>
                <a:latin typeface="arial" panose="020B0604020202020204" pitchFamily="34" charset="0"/>
              </a:rPr>
              <a:t>(Kauçuk Ağacı)</a:t>
            </a:r>
            <a:endParaRPr lang="tr-TR" sz="2000" dirty="0"/>
          </a:p>
        </p:txBody>
      </p:sp>
      <p:sp>
        <p:nvSpPr>
          <p:cNvPr id="9" name="Dikdörtgen 8"/>
          <p:cNvSpPr/>
          <p:nvPr/>
        </p:nvSpPr>
        <p:spPr>
          <a:xfrm>
            <a:off x="7919648" y="992293"/>
            <a:ext cx="2033057" cy="707886"/>
          </a:xfrm>
          <a:prstGeom prst="rect">
            <a:avLst/>
          </a:prstGeom>
        </p:spPr>
        <p:txBody>
          <a:bodyPr wrap="none">
            <a:spAutoFit/>
          </a:bodyPr>
          <a:lstStyle/>
          <a:p>
            <a:pPr algn="ctr"/>
            <a:r>
              <a:rPr lang="tr-TR" sz="2000" b="0" i="1" dirty="0" err="1">
                <a:solidFill>
                  <a:srgbClr val="222222"/>
                </a:solidFill>
                <a:effectLst/>
                <a:latin typeface="arial" panose="020B0604020202020204" pitchFamily="34" charset="0"/>
              </a:rPr>
              <a:t>Vanilla</a:t>
            </a:r>
            <a:r>
              <a:rPr lang="tr-TR" sz="2000" b="0" i="1" dirty="0">
                <a:solidFill>
                  <a:srgbClr val="222222"/>
                </a:solidFill>
                <a:effectLst/>
                <a:latin typeface="arial" panose="020B0604020202020204" pitchFamily="34" charset="0"/>
              </a:rPr>
              <a:t> </a:t>
            </a:r>
            <a:r>
              <a:rPr lang="tr-TR" sz="2000" b="0" i="1" dirty="0" err="1">
                <a:solidFill>
                  <a:srgbClr val="222222"/>
                </a:solidFill>
                <a:effectLst/>
                <a:latin typeface="arial" panose="020B0604020202020204" pitchFamily="34" charset="0"/>
              </a:rPr>
              <a:t>planifolia</a:t>
            </a:r>
            <a:endParaRPr lang="tr-TR" sz="2000" b="0" i="1" dirty="0">
              <a:solidFill>
                <a:srgbClr val="222222"/>
              </a:solidFill>
              <a:effectLst/>
              <a:latin typeface="arial" panose="020B0604020202020204" pitchFamily="34" charset="0"/>
            </a:endParaRPr>
          </a:p>
          <a:p>
            <a:pPr algn="ctr"/>
            <a:r>
              <a:rPr lang="tr-TR" sz="2000" dirty="0">
                <a:solidFill>
                  <a:srgbClr val="222222"/>
                </a:solidFill>
                <a:latin typeface="arial" panose="020B0604020202020204" pitchFamily="34" charset="0"/>
              </a:rPr>
              <a:t>(Vanilya)</a:t>
            </a:r>
            <a:endParaRPr lang="tr-TR" sz="2000" dirty="0"/>
          </a:p>
        </p:txBody>
      </p:sp>
      <p:sp>
        <p:nvSpPr>
          <p:cNvPr id="10" name="Metin kutusu 9"/>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145736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49742" y="614086"/>
            <a:ext cx="10058400" cy="755226"/>
          </a:xfrm>
          <a:ln>
            <a:solidFill>
              <a:schemeClr val="accent1"/>
            </a:solidFill>
          </a:ln>
        </p:spPr>
        <p:txBody>
          <a:bodyPr>
            <a:normAutofit/>
          </a:bodyPr>
          <a:lstStyle/>
          <a:p>
            <a:r>
              <a:rPr lang="tr-TR" dirty="0">
                <a:solidFill>
                  <a:schemeClr val="tx1"/>
                </a:solidFill>
              </a:rPr>
              <a:t>Yüksek dağlık kesimde doğa şartları sebebiyle az bitki çeşitliliği mevcuttur. Kurak bölge bitkileri vardır (</a:t>
            </a:r>
            <a:r>
              <a:rPr lang="tr-TR" dirty="0" err="1">
                <a:solidFill>
                  <a:schemeClr val="tx1"/>
                </a:solidFill>
              </a:rPr>
              <a:t>Anonymous</a:t>
            </a:r>
            <a:r>
              <a:rPr lang="tr-TR" dirty="0">
                <a:solidFill>
                  <a:schemeClr val="tx1"/>
                </a:solidFill>
              </a:rPr>
              <a:t> 2019c).</a:t>
            </a:r>
          </a:p>
          <a:p>
            <a:endParaRPr lang="tr-TR" dirty="0">
              <a:solidFill>
                <a:schemeClr val="tx1"/>
              </a:solidFill>
            </a:endParaRPr>
          </a:p>
          <a:p>
            <a:endParaRPr lang="tr-TR" dirty="0">
              <a:solidFill>
                <a:schemeClr val="tx1"/>
              </a:solidFill>
            </a:endParaRPr>
          </a:p>
        </p:txBody>
      </p:sp>
      <p:sp>
        <p:nvSpPr>
          <p:cNvPr id="4" name="Dikdörtgen 3"/>
          <p:cNvSpPr/>
          <p:nvPr/>
        </p:nvSpPr>
        <p:spPr>
          <a:xfrm>
            <a:off x="0" y="0"/>
            <a:ext cx="695325" cy="678918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48083" y="1845734"/>
            <a:ext cx="732508" cy="2838026"/>
          </a:xfrm>
          <a:prstGeom prst="rect">
            <a:avLst/>
          </a:prstGeom>
          <a:noFill/>
        </p:spPr>
        <p:txBody>
          <a:bodyPr vert="wordArtVert" wrap="square" rtlCol="0">
            <a:spAutoFit/>
          </a:bodyPr>
          <a:lstStyle/>
          <a:p>
            <a:r>
              <a:rPr lang="tr-TR" sz="3000" b="1" dirty="0">
                <a:solidFill>
                  <a:schemeClr val="bg1"/>
                </a:solidFill>
              </a:rPr>
              <a:t>FLORA</a:t>
            </a:r>
          </a:p>
        </p:txBody>
      </p:sp>
      <p:sp>
        <p:nvSpPr>
          <p:cNvPr id="6" name="Dikdörtgen 5"/>
          <p:cNvSpPr/>
          <p:nvPr/>
        </p:nvSpPr>
        <p:spPr>
          <a:xfrm>
            <a:off x="9046723" y="2741414"/>
            <a:ext cx="2864483" cy="369332"/>
          </a:xfrm>
          <a:prstGeom prst="rect">
            <a:avLst/>
          </a:prstGeom>
        </p:spPr>
        <p:txBody>
          <a:bodyPr wrap="square">
            <a:spAutoFit/>
          </a:bodyPr>
          <a:lstStyle/>
          <a:p>
            <a:r>
              <a:rPr lang="tr-TR" b="0" i="1" dirty="0" err="1" smtClean="0">
                <a:solidFill>
                  <a:srgbClr val="222222"/>
                </a:solidFill>
                <a:effectLst/>
                <a:latin typeface="arial" panose="020B0604020202020204" pitchFamily="34" charset="0"/>
              </a:rPr>
              <a:t>Cactaceae</a:t>
            </a:r>
            <a:r>
              <a:rPr lang="tr-TR" b="0" i="1" dirty="0" smtClean="0">
                <a:solidFill>
                  <a:srgbClr val="222222"/>
                </a:solidFill>
                <a:effectLst/>
                <a:latin typeface="arial" panose="020B0604020202020204" pitchFamily="34" charset="0"/>
              </a:rPr>
              <a:t> </a:t>
            </a:r>
            <a:r>
              <a:rPr lang="tr-TR" b="0" dirty="0" smtClean="0">
                <a:solidFill>
                  <a:srgbClr val="222222"/>
                </a:solidFill>
                <a:effectLst/>
                <a:latin typeface="arial" panose="020B0604020202020204" pitchFamily="34" charset="0"/>
              </a:rPr>
              <a:t>(Kaktüsler)</a:t>
            </a:r>
            <a:endParaRPr lang="tr-TR" dirty="0"/>
          </a:p>
        </p:txBody>
      </p:sp>
      <p:pic>
        <p:nvPicPr>
          <p:cNvPr id="4098" name="Picture 2" descr="Prosopis ile ilgili görsel sonu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742" y="2124194"/>
            <a:ext cx="5330737" cy="399805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actuses land ile ilgili görsel sonucu"/>
          <p:cNvPicPr>
            <a:picLocks noChangeAspect="1" noChangeArrowheads="1"/>
          </p:cNvPicPr>
          <p:nvPr/>
        </p:nvPicPr>
        <p:blipFill rotWithShape="1">
          <a:blip r:embed="rId3">
            <a:extLst>
              <a:ext uri="{28A0092B-C50C-407E-A947-70E740481C1C}">
                <a14:useLocalDpi xmlns:a14="http://schemas.microsoft.com/office/drawing/2010/main" val="0"/>
              </a:ext>
            </a:extLst>
          </a:blip>
          <a:srcRect l="10633" r="12767"/>
          <a:stretch/>
        </p:blipFill>
        <p:spPr bwMode="auto">
          <a:xfrm>
            <a:off x="6653018" y="3183625"/>
            <a:ext cx="5283201" cy="3000269"/>
          </a:xfrm>
          <a:prstGeom prst="rect">
            <a:avLst/>
          </a:prstGeom>
          <a:noFill/>
          <a:extLst>
            <a:ext uri="{909E8E84-426E-40DD-AFC4-6F175D3DCCD1}">
              <a14:hiddenFill xmlns:a14="http://schemas.microsoft.com/office/drawing/2010/main">
                <a:solidFill>
                  <a:srgbClr val="FFFFFF"/>
                </a:solidFill>
              </a14:hiddenFill>
            </a:ext>
          </a:extLst>
        </p:spPr>
      </p:pic>
      <p:sp>
        <p:nvSpPr>
          <p:cNvPr id="10" name="Dikdörtgen 9"/>
          <p:cNvSpPr/>
          <p:nvPr/>
        </p:nvSpPr>
        <p:spPr>
          <a:xfrm>
            <a:off x="1049742" y="1690231"/>
            <a:ext cx="3113696" cy="400110"/>
          </a:xfrm>
          <a:prstGeom prst="rect">
            <a:avLst/>
          </a:prstGeom>
        </p:spPr>
        <p:txBody>
          <a:bodyPr wrap="square">
            <a:spAutoFit/>
          </a:bodyPr>
          <a:lstStyle/>
          <a:p>
            <a:r>
              <a:rPr lang="tr-TR" sz="2000" i="1" dirty="0" err="1" smtClean="0"/>
              <a:t>Prosopis</a:t>
            </a:r>
            <a:r>
              <a:rPr lang="tr-TR" sz="2000" i="1" dirty="0" smtClean="0"/>
              <a:t> (</a:t>
            </a:r>
            <a:r>
              <a:rPr lang="tr-TR" sz="2000" i="1" dirty="0" err="1" smtClean="0"/>
              <a:t>Mesquite</a:t>
            </a:r>
            <a:r>
              <a:rPr lang="tr-TR" sz="2000" i="1" dirty="0" smtClean="0"/>
              <a:t> </a:t>
            </a:r>
            <a:r>
              <a:rPr lang="tr-TR" sz="2000" i="1" dirty="0" err="1" smtClean="0"/>
              <a:t>tree</a:t>
            </a:r>
            <a:r>
              <a:rPr lang="tr-TR" sz="2000" i="1" dirty="0" smtClean="0"/>
              <a:t>)</a:t>
            </a:r>
            <a:endParaRPr lang="tr-TR" sz="2000" i="1" dirty="0"/>
          </a:p>
        </p:txBody>
      </p:sp>
      <p:sp>
        <p:nvSpPr>
          <p:cNvPr id="9" name="Metin kutusu 8"/>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1694285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İçerik Yer Tutucusu 18"/>
          <p:cNvGraphicFramePr>
            <a:graphicFrameLocks noGrp="1"/>
          </p:cNvGraphicFramePr>
          <p:nvPr>
            <p:ph idx="1"/>
            <p:extLst>
              <p:ext uri="{D42A27DB-BD31-4B8C-83A1-F6EECF244321}">
                <p14:modId xmlns:p14="http://schemas.microsoft.com/office/powerpoint/2010/main" val="3778399396"/>
              </p:ext>
            </p:extLst>
          </p:nvPr>
        </p:nvGraphicFramePr>
        <p:xfrm>
          <a:off x="1141899" y="1736689"/>
          <a:ext cx="3332438" cy="2178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1" name="Diyagram 20"/>
          <p:cNvGraphicFramePr/>
          <p:nvPr>
            <p:extLst>
              <p:ext uri="{D42A27DB-BD31-4B8C-83A1-F6EECF244321}">
                <p14:modId xmlns:p14="http://schemas.microsoft.com/office/powerpoint/2010/main" val="530620729"/>
              </p:ext>
            </p:extLst>
          </p:nvPr>
        </p:nvGraphicFramePr>
        <p:xfrm>
          <a:off x="8295994" y="1748508"/>
          <a:ext cx="3896007" cy="22113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Metin kutusu 17"/>
          <p:cNvSpPr txBox="1"/>
          <p:nvPr/>
        </p:nvSpPr>
        <p:spPr>
          <a:xfrm>
            <a:off x="1" y="0"/>
            <a:ext cx="837900" cy="6858000"/>
          </a:xfrm>
          <a:prstGeom prst="rect">
            <a:avLst/>
          </a:prstGeom>
          <a:solidFill>
            <a:schemeClr val="accent2"/>
          </a:solidFill>
        </p:spPr>
        <p:txBody>
          <a:bodyPr wrap="square" rtlCol="0">
            <a:spAutoFit/>
          </a:bodyPr>
          <a:lstStyle/>
          <a:p>
            <a:endParaRPr lang="tr-TR" dirty="0"/>
          </a:p>
        </p:txBody>
      </p:sp>
      <p:sp>
        <p:nvSpPr>
          <p:cNvPr id="11" name="Metin kutusu 10"/>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13" name="Metin kutusu 12"/>
          <p:cNvSpPr txBox="1"/>
          <p:nvPr/>
        </p:nvSpPr>
        <p:spPr>
          <a:xfrm>
            <a:off x="79943" y="1823509"/>
            <a:ext cx="696024" cy="2622641"/>
          </a:xfrm>
          <a:prstGeom prst="rect">
            <a:avLst/>
          </a:prstGeom>
          <a:noFill/>
        </p:spPr>
        <p:txBody>
          <a:bodyPr vert="wordArtVert" wrap="none" rtlCol="0">
            <a:spAutoFit/>
          </a:bodyPr>
          <a:lstStyle/>
          <a:p>
            <a:r>
              <a:rPr lang="tr-TR" sz="2800" b="1" dirty="0">
                <a:solidFill>
                  <a:schemeClr val="bg1"/>
                </a:solidFill>
              </a:rPr>
              <a:t>FAUNA</a:t>
            </a:r>
          </a:p>
        </p:txBody>
      </p:sp>
      <p:sp>
        <p:nvSpPr>
          <p:cNvPr id="3" name="Metin kutusu 2"/>
          <p:cNvSpPr txBox="1"/>
          <p:nvPr/>
        </p:nvSpPr>
        <p:spPr>
          <a:xfrm>
            <a:off x="1141899" y="731520"/>
            <a:ext cx="9707273" cy="400110"/>
          </a:xfrm>
          <a:prstGeom prst="rect">
            <a:avLst/>
          </a:prstGeom>
          <a:noFill/>
          <a:ln>
            <a:solidFill>
              <a:schemeClr val="accent1"/>
            </a:solidFill>
          </a:ln>
        </p:spPr>
        <p:txBody>
          <a:bodyPr wrap="none" rtlCol="0">
            <a:spAutoFit/>
          </a:bodyPr>
          <a:lstStyle/>
          <a:p>
            <a:r>
              <a:rPr lang="tr-TR" sz="2000" dirty="0"/>
              <a:t>Peru'nun hayvan dünyası da aynı şekilde florası gibi çok çeşitlilik sunar (</a:t>
            </a:r>
            <a:r>
              <a:rPr lang="tr-TR" sz="2000" dirty="0" err="1"/>
              <a:t>Anonymous</a:t>
            </a:r>
            <a:r>
              <a:rPr lang="tr-TR" sz="2000" dirty="0"/>
              <a:t> 2019c). </a:t>
            </a:r>
          </a:p>
        </p:txBody>
      </p:sp>
      <p:graphicFrame>
        <p:nvGraphicFramePr>
          <p:cNvPr id="20" name="Diyagram 19"/>
          <p:cNvGraphicFramePr/>
          <p:nvPr>
            <p:extLst>
              <p:ext uri="{D42A27DB-BD31-4B8C-83A1-F6EECF244321}">
                <p14:modId xmlns:p14="http://schemas.microsoft.com/office/powerpoint/2010/main" val="2844509257"/>
              </p:ext>
            </p:extLst>
          </p:nvPr>
        </p:nvGraphicFramePr>
        <p:xfrm>
          <a:off x="5090161" y="1748508"/>
          <a:ext cx="3048010" cy="215702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yagram 21"/>
          <p:cNvGraphicFramePr/>
          <p:nvPr>
            <p:extLst>
              <p:ext uri="{D42A27DB-BD31-4B8C-83A1-F6EECF244321}">
                <p14:modId xmlns:p14="http://schemas.microsoft.com/office/powerpoint/2010/main" val="3926513386"/>
              </p:ext>
            </p:extLst>
          </p:nvPr>
        </p:nvGraphicFramePr>
        <p:xfrm>
          <a:off x="1141899" y="4196080"/>
          <a:ext cx="3332438" cy="180593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4" name="Diyagram 23"/>
          <p:cNvGraphicFramePr/>
          <p:nvPr>
            <p:extLst>
              <p:ext uri="{D42A27DB-BD31-4B8C-83A1-F6EECF244321}">
                <p14:modId xmlns:p14="http://schemas.microsoft.com/office/powerpoint/2010/main" val="1034856797"/>
              </p:ext>
            </p:extLst>
          </p:nvPr>
        </p:nvGraphicFramePr>
        <p:xfrm>
          <a:off x="5171441" y="4186023"/>
          <a:ext cx="2895600" cy="1805932"/>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yagram 25"/>
          <p:cNvGraphicFramePr/>
          <p:nvPr>
            <p:extLst>
              <p:ext uri="{D42A27DB-BD31-4B8C-83A1-F6EECF244321}">
                <p14:modId xmlns:p14="http://schemas.microsoft.com/office/powerpoint/2010/main" val="2408198570"/>
              </p:ext>
            </p:extLst>
          </p:nvPr>
        </p:nvGraphicFramePr>
        <p:xfrm>
          <a:off x="8722715" y="4055499"/>
          <a:ext cx="3149600" cy="1958332"/>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1700638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yagram 21"/>
          <p:cNvGraphicFramePr/>
          <p:nvPr>
            <p:extLst>
              <p:ext uri="{D42A27DB-BD31-4B8C-83A1-F6EECF244321}">
                <p14:modId xmlns:p14="http://schemas.microsoft.com/office/powerpoint/2010/main" val="983495281"/>
              </p:ext>
            </p:extLst>
          </p:nvPr>
        </p:nvGraphicFramePr>
        <p:xfrm>
          <a:off x="1168038" y="789123"/>
          <a:ext cx="3072904" cy="2655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3" name="Diyagram 22"/>
          <p:cNvGraphicFramePr/>
          <p:nvPr>
            <p:extLst>
              <p:ext uri="{D42A27DB-BD31-4B8C-83A1-F6EECF244321}">
                <p14:modId xmlns:p14="http://schemas.microsoft.com/office/powerpoint/2010/main" val="2878607177"/>
              </p:ext>
            </p:extLst>
          </p:nvPr>
        </p:nvGraphicFramePr>
        <p:xfrm>
          <a:off x="8256490" y="905101"/>
          <a:ext cx="3645102" cy="25390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Metin kutusu 14"/>
          <p:cNvSpPr txBox="1"/>
          <p:nvPr/>
        </p:nvSpPr>
        <p:spPr>
          <a:xfrm>
            <a:off x="1" y="0"/>
            <a:ext cx="917773" cy="6858000"/>
          </a:xfrm>
          <a:prstGeom prst="rect">
            <a:avLst/>
          </a:prstGeom>
          <a:solidFill>
            <a:schemeClr val="accent2"/>
          </a:solidFill>
        </p:spPr>
        <p:txBody>
          <a:bodyPr wrap="square" rtlCol="0">
            <a:spAutoFit/>
          </a:bodyPr>
          <a:lstStyle/>
          <a:p>
            <a:endParaRPr lang="tr-TR" dirty="0"/>
          </a:p>
        </p:txBody>
      </p:sp>
      <p:sp>
        <p:nvSpPr>
          <p:cNvPr id="16" name="Metin kutusu 15"/>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17" name="Metin kutusu 16"/>
          <p:cNvSpPr txBox="1"/>
          <p:nvPr/>
        </p:nvSpPr>
        <p:spPr>
          <a:xfrm>
            <a:off x="79943" y="1823509"/>
            <a:ext cx="696024" cy="2622641"/>
          </a:xfrm>
          <a:prstGeom prst="rect">
            <a:avLst/>
          </a:prstGeom>
          <a:noFill/>
        </p:spPr>
        <p:txBody>
          <a:bodyPr vert="wordArtVert" wrap="none" rtlCol="0">
            <a:spAutoFit/>
          </a:bodyPr>
          <a:lstStyle/>
          <a:p>
            <a:r>
              <a:rPr lang="tr-TR" sz="2800" b="1" dirty="0">
                <a:solidFill>
                  <a:schemeClr val="bg1"/>
                </a:solidFill>
              </a:rPr>
              <a:t>FAUNA</a:t>
            </a:r>
          </a:p>
        </p:txBody>
      </p:sp>
      <p:graphicFrame>
        <p:nvGraphicFramePr>
          <p:cNvPr id="27" name="Diyagram 26"/>
          <p:cNvGraphicFramePr/>
          <p:nvPr>
            <p:extLst>
              <p:ext uri="{D42A27DB-BD31-4B8C-83A1-F6EECF244321}">
                <p14:modId xmlns:p14="http://schemas.microsoft.com/office/powerpoint/2010/main" val="3019078939"/>
              </p:ext>
            </p:extLst>
          </p:nvPr>
        </p:nvGraphicFramePr>
        <p:xfrm>
          <a:off x="2691170" y="3639456"/>
          <a:ext cx="3564925" cy="244042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yagram 27"/>
          <p:cNvGraphicFramePr/>
          <p:nvPr>
            <p:extLst>
              <p:ext uri="{D42A27DB-BD31-4B8C-83A1-F6EECF244321}">
                <p14:modId xmlns:p14="http://schemas.microsoft.com/office/powerpoint/2010/main" val="2944399740"/>
              </p:ext>
            </p:extLst>
          </p:nvPr>
        </p:nvGraphicFramePr>
        <p:xfrm>
          <a:off x="6013604" y="3690642"/>
          <a:ext cx="4280500" cy="246631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yagram 25"/>
          <p:cNvGraphicFramePr/>
          <p:nvPr>
            <p:extLst>
              <p:ext uri="{D42A27DB-BD31-4B8C-83A1-F6EECF244321}">
                <p14:modId xmlns:p14="http://schemas.microsoft.com/office/powerpoint/2010/main" val="1698140150"/>
              </p:ext>
            </p:extLst>
          </p:nvPr>
        </p:nvGraphicFramePr>
        <p:xfrm>
          <a:off x="4548536" y="789123"/>
          <a:ext cx="3400360" cy="261275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973162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Resim 14"/>
          <p:cNvPicPr>
            <a:picLocks noChangeAspect="1"/>
          </p:cNvPicPr>
          <p:nvPr/>
        </p:nvPicPr>
        <p:blipFill>
          <a:blip r:embed="rId3"/>
          <a:stretch>
            <a:fillRect/>
          </a:stretch>
        </p:blipFill>
        <p:spPr>
          <a:xfrm>
            <a:off x="4924300" y="966958"/>
            <a:ext cx="2996811" cy="1996262"/>
          </a:xfrm>
          <a:prstGeom prst="rect">
            <a:avLst/>
          </a:prstGeom>
        </p:spPr>
      </p:pic>
      <p:pic>
        <p:nvPicPr>
          <p:cNvPr id="8" name="Resim 7"/>
          <p:cNvPicPr>
            <a:picLocks noChangeAspect="1"/>
          </p:cNvPicPr>
          <p:nvPr/>
        </p:nvPicPr>
        <p:blipFill>
          <a:blip r:embed="rId4"/>
          <a:stretch>
            <a:fillRect/>
          </a:stretch>
        </p:blipFill>
        <p:spPr>
          <a:xfrm>
            <a:off x="8128000" y="229751"/>
            <a:ext cx="4064000" cy="6096001"/>
          </a:xfrm>
          <a:prstGeom prst="rect">
            <a:avLst/>
          </a:prstGeom>
        </p:spPr>
      </p:pic>
      <p:sp>
        <p:nvSpPr>
          <p:cNvPr id="5" name="Metin kutusu 4"/>
          <p:cNvSpPr txBox="1"/>
          <p:nvPr/>
        </p:nvSpPr>
        <p:spPr>
          <a:xfrm>
            <a:off x="1" y="0"/>
            <a:ext cx="853439" cy="6858000"/>
          </a:xfrm>
          <a:prstGeom prst="rect">
            <a:avLst/>
          </a:prstGeom>
          <a:solidFill>
            <a:schemeClr val="accent2"/>
          </a:solidFill>
        </p:spPr>
        <p:txBody>
          <a:bodyPr wrap="square" rtlCol="0">
            <a:spAutoFit/>
          </a:bodyPr>
          <a:lstStyle/>
          <a:p>
            <a:endParaRPr lang="tr-TR" dirty="0"/>
          </a:p>
        </p:txBody>
      </p:sp>
      <p:sp>
        <p:nvSpPr>
          <p:cNvPr id="4" name="Metin kutusu 3"/>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pic>
        <p:nvPicPr>
          <p:cNvPr id="9" name="Resim 8"/>
          <p:cNvPicPr>
            <a:picLocks noChangeAspect="1"/>
          </p:cNvPicPr>
          <p:nvPr/>
        </p:nvPicPr>
        <p:blipFill>
          <a:blip r:embed="rId5"/>
          <a:stretch>
            <a:fillRect/>
          </a:stretch>
        </p:blipFill>
        <p:spPr>
          <a:xfrm>
            <a:off x="853440" y="0"/>
            <a:ext cx="4070471" cy="6329680"/>
          </a:xfrm>
          <a:prstGeom prst="rect">
            <a:avLst/>
          </a:prstGeom>
        </p:spPr>
      </p:pic>
      <p:sp>
        <p:nvSpPr>
          <p:cNvPr id="3" name="İçerik Yer Tutucusu 2"/>
          <p:cNvSpPr>
            <a:spLocks noGrp="1"/>
          </p:cNvSpPr>
          <p:nvPr>
            <p:ph idx="1"/>
          </p:nvPr>
        </p:nvSpPr>
        <p:spPr>
          <a:xfrm>
            <a:off x="4923911" y="-2582"/>
            <a:ext cx="7268089" cy="602022"/>
          </a:xfrm>
          <a:solidFill>
            <a:schemeClr val="bg1"/>
          </a:solidFill>
          <a:ln>
            <a:solidFill>
              <a:schemeClr val="accent1"/>
            </a:solidFill>
          </a:ln>
        </p:spPr>
        <p:txBody>
          <a:bodyPr>
            <a:noAutofit/>
          </a:bodyPr>
          <a:lstStyle/>
          <a:p>
            <a:r>
              <a:rPr lang="tr-TR" dirty="0">
                <a:solidFill>
                  <a:schemeClr val="tx1"/>
                </a:solidFill>
              </a:rPr>
              <a:t>Peru'nun millî hayvanı </a:t>
            </a:r>
            <a:r>
              <a:rPr lang="tr-TR" dirty="0" err="1">
                <a:solidFill>
                  <a:schemeClr val="tx1"/>
                </a:solidFill>
              </a:rPr>
              <a:t>And</a:t>
            </a:r>
            <a:r>
              <a:rPr lang="tr-TR" dirty="0">
                <a:solidFill>
                  <a:schemeClr val="tx1"/>
                </a:solidFill>
              </a:rPr>
              <a:t> kaya horozu (</a:t>
            </a:r>
            <a:r>
              <a:rPr lang="tr-TR" i="1" dirty="0" err="1">
                <a:solidFill>
                  <a:schemeClr val="tx1"/>
                </a:solidFill>
              </a:rPr>
              <a:t>Rupicola</a:t>
            </a:r>
            <a:r>
              <a:rPr lang="tr-TR" i="1" dirty="0">
                <a:solidFill>
                  <a:schemeClr val="tx1"/>
                </a:solidFill>
              </a:rPr>
              <a:t> </a:t>
            </a:r>
            <a:r>
              <a:rPr lang="tr-TR" i="1" dirty="0" err="1">
                <a:solidFill>
                  <a:schemeClr val="tx1"/>
                </a:solidFill>
              </a:rPr>
              <a:t>peruviana</a:t>
            </a:r>
            <a:r>
              <a:rPr lang="tr-TR" dirty="0">
                <a:solidFill>
                  <a:schemeClr val="tx1"/>
                </a:solidFill>
              </a:rPr>
              <a:t>) </a:t>
            </a:r>
            <a:r>
              <a:rPr lang="tr-TR" dirty="0" err="1">
                <a:solidFill>
                  <a:schemeClr val="tx1"/>
                </a:solidFill>
              </a:rPr>
              <a:t>Manu</a:t>
            </a:r>
            <a:r>
              <a:rPr lang="tr-TR" dirty="0">
                <a:solidFill>
                  <a:schemeClr val="tx1"/>
                </a:solidFill>
              </a:rPr>
              <a:t> Milli Parkı'nda bulunur (</a:t>
            </a:r>
            <a:r>
              <a:rPr lang="tr-TR" dirty="0" err="1">
                <a:solidFill>
                  <a:schemeClr val="tx1"/>
                </a:solidFill>
              </a:rPr>
              <a:t>Anonymous</a:t>
            </a:r>
            <a:r>
              <a:rPr lang="tr-TR" dirty="0">
                <a:solidFill>
                  <a:schemeClr val="tx1"/>
                </a:solidFill>
              </a:rPr>
              <a:t> 2019c).</a:t>
            </a:r>
          </a:p>
        </p:txBody>
      </p:sp>
      <p:sp>
        <p:nvSpPr>
          <p:cNvPr id="10" name="İçerik Yer Tutucusu 2"/>
          <p:cNvSpPr txBox="1">
            <a:spLocks/>
          </p:cNvSpPr>
          <p:nvPr/>
        </p:nvSpPr>
        <p:spPr>
          <a:xfrm>
            <a:off x="853440" y="5726312"/>
            <a:ext cx="5212080" cy="599440"/>
          </a:xfrm>
          <a:prstGeom prst="rect">
            <a:avLst/>
          </a:prstGeom>
          <a:solidFill>
            <a:schemeClr val="bg1"/>
          </a:solidFill>
          <a:ln>
            <a:solidFill>
              <a:schemeClr val="accent1"/>
            </a:solidFill>
          </a:ln>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tr-TR" dirty="0"/>
              <a:t>Alpaka, Peru yüksek platosundaki giysilerin üretimi için önemli bir yün tedarikçisidir (Anonim 2019d).</a:t>
            </a:r>
          </a:p>
        </p:txBody>
      </p:sp>
      <p:sp>
        <p:nvSpPr>
          <p:cNvPr id="11" name="Dikdörtgen 10"/>
          <p:cNvSpPr/>
          <p:nvPr/>
        </p:nvSpPr>
        <p:spPr>
          <a:xfrm>
            <a:off x="4432424" y="966285"/>
            <a:ext cx="1137920" cy="369332"/>
          </a:xfrm>
          <a:prstGeom prst="rect">
            <a:avLst/>
          </a:prstGeom>
          <a:solidFill>
            <a:schemeClr val="bg1"/>
          </a:solidFill>
          <a:ln>
            <a:solidFill>
              <a:schemeClr val="accent1"/>
            </a:solidFill>
          </a:ln>
        </p:spPr>
        <p:txBody>
          <a:bodyPr wrap="square">
            <a:spAutoFit/>
          </a:bodyPr>
          <a:lstStyle/>
          <a:p>
            <a:r>
              <a:rPr lang="tr-TR" dirty="0"/>
              <a:t>    Alpaka</a:t>
            </a:r>
          </a:p>
        </p:txBody>
      </p:sp>
      <p:pic>
        <p:nvPicPr>
          <p:cNvPr id="13" name="Resim 12"/>
          <p:cNvPicPr>
            <a:picLocks noChangeAspect="1"/>
          </p:cNvPicPr>
          <p:nvPr/>
        </p:nvPicPr>
        <p:blipFill>
          <a:blip r:embed="rId6"/>
          <a:stretch>
            <a:fillRect/>
          </a:stretch>
        </p:blipFill>
        <p:spPr>
          <a:xfrm>
            <a:off x="5130800" y="3359277"/>
            <a:ext cx="2997200" cy="1999109"/>
          </a:xfrm>
          <a:prstGeom prst="rect">
            <a:avLst/>
          </a:prstGeom>
        </p:spPr>
      </p:pic>
      <p:sp>
        <p:nvSpPr>
          <p:cNvPr id="6" name="Dikdörtgen 5"/>
          <p:cNvSpPr/>
          <p:nvPr/>
        </p:nvSpPr>
        <p:spPr>
          <a:xfrm>
            <a:off x="7119192" y="4986880"/>
            <a:ext cx="1827488" cy="369332"/>
          </a:xfrm>
          <a:prstGeom prst="rect">
            <a:avLst/>
          </a:prstGeom>
          <a:solidFill>
            <a:schemeClr val="bg1"/>
          </a:solidFill>
          <a:ln>
            <a:solidFill>
              <a:schemeClr val="accent1"/>
            </a:solidFill>
          </a:ln>
        </p:spPr>
        <p:txBody>
          <a:bodyPr wrap="none">
            <a:spAutoFit/>
          </a:bodyPr>
          <a:lstStyle/>
          <a:p>
            <a:r>
              <a:rPr lang="tr-TR" dirty="0" err="1"/>
              <a:t>And</a:t>
            </a:r>
            <a:r>
              <a:rPr lang="tr-TR" dirty="0"/>
              <a:t> Kaya Horozu </a:t>
            </a:r>
          </a:p>
        </p:txBody>
      </p:sp>
      <p:sp>
        <p:nvSpPr>
          <p:cNvPr id="14" name="Metin kutusu 13"/>
          <p:cNvSpPr txBox="1"/>
          <p:nvPr/>
        </p:nvSpPr>
        <p:spPr>
          <a:xfrm>
            <a:off x="79943" y="1823509"/>
            <a:ext cx="696024" cy="2622641"/>
          </a:xfrm>
          <a:prstGeom prst="rect">
            <a:avLst/>
          </a:prstGeom>
          <a:noFill/>
        </p:spPr>
        <p:txBody>
          <a:bodyPr vert="wordArtVert" wrap="none" rtlCol="0">
            <a:spAutoFit/>
          </a:bodyPr>
          <a:lstStyle/>
          <a:p>
            <a:r>
              <a:rPr lang="tr-TR" sz="2800" b="1" dirty="0">
                <a:solidFill>
                  <a:schemeClr val="bg1"/>
                </a:solidFill>
              </a:rPr>
              <a:t>FAUNA</a:t>
            </a:r>
          </a:p>
        </p:txBody>
      </p:sp>
    </p:spTree>
    <p:extLst>
      <p:ext uri="{BB962C8B-B14F-4D97-AF65-F5344CB8AC3E}">
        <p14:creationId xmlns:p14="http://schemas.microsoft.com/office/powerpoint/2010/main" val="1965484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1" y="0"/>
            <a:ext cx="736599" cy="6858000"/>
          </a:xfrm>
          <a:prstGeom prst="rect">
            <a:avLst/>
          </a:prstGeom>
          <a:solidFill>
            <a:schemeClr val="accent2"/>
          </a:solidFill>
        </p:spPr>
        <p:txBody>
          <a:bodyPr wrap="square" rtlCol="0">
            <a:spAutoFit/>
          </a:bodyPr>
          <a:lstStyle/>
          <a:p>
            <a:endParaRPr lang="tr-TR" dirty="0"/>
          </a:p>
        </p:txBody>
      </p:sp>
      <p:pic>
        <p:nvPicPr>
          <p:cNvPr id="9" name="Resim 8"/>
          <p:cNvPicPr>
            <a:picLocks noChangeAspect="1"/>
          </p:cNvPicPr>
          <p:nvPr/>
        </p:nvPicPr>
        <p:blipFill rotWithShape="1">
          <a:blip r:embed="rId4"/>
          <a:srcRect t="2077" r="7199" b="-1"/>
          <a:stretch/>
        </p:blipFill>
        <p:spPr>
          <a:xfrm>
            <a:off x="792481" y="2754086"/>
            <a:ext cx="7200196" cy="3516086"/>
          </a:xfrm>
          <a:prstGeom prst="rect">
            <a:avLst/>
          </a:prstGeom>
        </p:spPr>
      </p:pic>
      <p:sp useBgFill="1">
        <p:nvSpPr>
          <p:cNvPr id="15" name="Metin kutusu 14"/>
          <p:cNvSpPr txBox="1"/>
          <p:nvPr/>
        </p:nvSpPr>
        <p:spPr>
          <a:xfrm>
            <a:off x="1009042" y="665071"/>
            <a:ext cx="6146201" cy="646331"/>
          </a:xfrm>
          <a:prstGeom prst="rect">
            <a:avLst/>
          </a:prstGeom>
          <a:effectLst>
            <a:outerShdw blurRad="50800" dist="50800" dir="5400000" algn="ctr" rotWithShape="0">
              <a:srgbClr val="000000">
                <a:alpha val="0"/>
              </a:srgbClr>
            </a:outerShdw>
          </a:effectLst>
        </p:spPr>
        <p:txBody>
          <a:bodyPr wrap="square" rtlCol="0">
            <a:spAutoFit/>
          </a:bodyPr>
          <a:lstStyle/>
          <a:p>
            <a:pPr marL="91440" lvl="0" indent="-91440" defTabSz="914400">
              <a:lnSpc>
                <a:spcPct val="90000"/>
              </a:lnSpc>
              <a:spcBef>
                <a:spcPts val="1200"/>
              </a:spcBef>
              <a:spcAft>
                <a:spcPts val="200"/>
              </a:spcAft>
              <a:buClr>
                <a:srgbClr val="D34817"/>
              </a:buClr>
              <a:buSzPct val="100000"/>
              <a:buFont typeface="Calibri" panose="020F0502020204030204" pitchFamily="34" charset="0"/>
              <a:buChar char=" "/>
            </a:pPr>
            <a:r>
              <a:rPr lang="tr-TR" sz="4000" b="1" dirty="0">
                <a:solidFill>
                  <a:prstClr val="black">
                    <a:lumMod val="75000"/>
                    <a:lumOff val="25000"/>
                  </a:prstClr>
                </a:solidFill>
              </a:rPr>
              <a:t>  PERU</a:t>
            </a:r>
          </a:p>
        </p:txBody>
      </p:sp>
      <p:pic>
        <p:nvPicPr>
          <p:cNvPr id="16" name="Resim 15"/>
          <p:cNvPicPr>
            <a:picLocks noChangeAspect="1"/>
          </p:cNvPicPr>
          <p:nvPr/>
        </p:nvPicPr>
        <p:blipFill rotWithShape="1">
          <a:blip r:embed="rId5"/>
          <a:srcRect l="10292" t="628" r="2995"/>
          <a:stretch/>
        </p:blipFill>
        <p:spPr>
          <a:xfrm>
            <a:off x="7992677" y="108859"/>
            <a:ext cx="4220428" cy="6161313"/>
          </a:xfrm>
          <a:prstGeom prst="rect">
            <a:avLst/>
          </a:prstGeom>
        </p:spPr>
      </p:pic>
      <p:sp>
        <p:nvSpPr>
          <p:cNvPr id="17" name="İçerik Yer Tutucusu 16"/>
          <p:cNvSpPr>
            <a:spLocks noGrp="1"/>
          </p:cNvSpPr>
          <p:nvPr>
            <p:ph idx="1"/>
          </p:nvPr>
        </p:nvSpPr>
        <p:spPr>
          <a:xfrm>
            <a:off x="897027" y="1578429"/>
            <a:ext cx="7095650" cy="1175657"/>
          </a:xfrm>
          <a:solidFill>
            <a:schemeClr val="bg1"/>
          </a:solidFill>
        </p:spPr>
        <p:txBody>
          <a:bodyPr>
            <a:normAutofit lnSpcReduction="10000"/>
          </a:bodyPr>
          <a:lstStyle/>
          <a:p>
            <a:pPr lvl="0"/>
            <a:r>
              <a:rPr lang="tr-TR" dirty="0">
                <a:solidFill>
                  <a:schemeClr val="tx1"/>
                </a:solidFill>
              </a:rPr>
              <a:t>Peru, Güney Amerika’nın </a:t>
            </a:r>
            <a:r>
              <a:rPr lang="tr-TR" dirty="0" smtClean="0">
                <a:solidFill>
                  <a:schemeClr val="tx1"/>
                </a:solidFill>
              </a:rPr>
              <a:t>batısında yer alan </a:t>
            </a:r>
            <a:r>
              <a:rPr lang="tr-TR" dirty="0">
                <a:solidFill>
                  <a:schemeClr val="tx1"/>
                </a:solidFill>
              </a:rPr>
              <a:t>bir ülkedir. Kuzeyde </a:t>
            </a:r>
            <a:r>
              <a:rPr lang="tr-TR" dirty="0" err="1">
                <a:solidFill>
                  <a:schemeClr val="tx1"/>
                </a:solidFill>
              </a:rPr>
              <a:t>Ekvador</a:t>
            </a:r>
            <a:r>
              <a:rPr lang="tr-TR" dirty="0">
                <a:solidFill>
                  <a:schemeClr val="tx1"/>
                </a:solidFill>
              </a:rPr>
              <a:t> ve Kolombiya, doğuda Brezilya, güneydoğuda Bolivya, güneyde Şili ve batıda Büyük Okyanus ile sınırlı bir coğrafyada yer alır (</a:t>
            </a:r>
            <a:r>
              <a:rPr lang="tr-TR" dirty="0" err="1">
                <a:solidFill>
                  <a:schemeClr val="tx1"/>
                </a:solidFill>
              </a:rPr>
              <a:t>Anonymous</a:t>
            </a:r>
            <a:r>
              <a:rPr lang="tr-TR" dirty="0">
                <a:solidFill>
                  <a:schemeClr val="tx1"/>
                </a:solidFill>
              </a:rPr>
              <a:t> 2019a).</a:t>
            </a:r>
          </a:p>
          <a:p>
            <a:endParaRPr lang="tr-TR" dirty="0">
              <a:solidFill>
                <a:schemeClr val="tx1"/>
              </a:solidFill>
            </a:endParaRPr>
          </a:p>
        </p:txBody>
      </p:sp>
      <p:sp>
        <p:nvSpPr>
          <p:cNvPr id="18" name="Metin kutusu 17"/>
          <p:cNvSpPr txBox="1"/>
          <p:nvPr/>
        </p:nvSpPr>
        <p:spPr>
          <a:xfrm>
            <a:off x="9823450" y="2038350"/>
            <a:ext cx="668773" cy="246221"/>
          </a:xfrm>
          <a:prstGeom prst="rect">
            <a:avLst/>
          </a:prstGeom>
          <a:noFill/>
        </p:spPr>
        <p:txBody>
          <a:bodyPr wrap="none" rtlCol="0">
            <a:spAutoFit/>
          </a:bodyPr>
          <a:lstStyle/>
          <a:p>
            <a:r>
              <a:rPr lang="tr-TR" sz="1000" dirty="0"/>
              <a:t>BREZİLYA</a:t>
            </a:r>
          </a:p>
        </p:txBody>
      </p:sp>
      <p:sp>
        <p:nvSpPr>
          <p:cNvPr id="19" name="Dikdörtgen 18"/>
          <p:cNvSpPr/>
          <p:nvPr/>
        </p:nvSpPr>
        <p:spPr>
          <a:xfrm>
            <a:off x="8097223" y="1463013"/>
            <a:ext cx="643125" cy="230832"/>
          </a:xfrm>
          <a:prstGeom prst="rect">
            <a:avLst/>
          </a:prstGeom>
        </p:spPr>
        <p:txBody>
          <a:bodyPr wrap="none">
            <a:spAutoFit/>
          </a:bodyPr>
          <a:lstStyle/>
          <a:p>
            <a:pPr lvl="0"/>
            <a:r>
              <a:rPr lang="tr-TR" sz="900" dirty="0">
                <a:solidFill>
                  <a:prstClr val="black"/>
                </a:solidFill>
              </a:rPr>
              <a:t>EKVADOR</a:t>
            </a:r>
          </a:p>
        </p:txBody>
      </p:sp>
      <p:sp>
        <p:nvSpPr>
          <p:cNvPr id="20" name="Metin kutusu 19"/>
          <p:cNvSpPr txBox="1"/>
          <p:nvPr/>
        </p:nvSpPr>
        <p:spPr>
          <a:xfrm>
            <a:off x="8413750" y="1034403"/>
            <a:ext cx="824265" cy="246221"/>
          </a:xfrm>
          <a:prstGeom prst="rect">
            <a:avLst/>
          </a:prstGeom>
          <a:noFill/>
        </p:spPr>
        <p:txBody>
          <a:bodyPr wrap="none" rtlCol="0">
            <a:spAutoFit/>
          </a:bodyPr>
          <a:lstStyle/>
          <a:p>
            <a:r>
              <a:rPr lang="tr-TR" sz="1000" dirty="0"/>
              <a:t>KOLOMBİYA</a:t>
            </a:r>
          </a:p>
        </p:txBody>
      </p:sp>
      <p:sp>
        <p:nvSpPr>
          <p:cNvPr id="21" name="Metin kutusu 20"/>
          <p:cNvSpPr txBox="1"/>
          <p:nvPr/>
        </p:nvSpPr>
        <p:spPr>
          <a:xfrm>
            <a:off x="9238015" y="2754086"/>
            <a:ext cx="635110" cy="246221"/>
          </a:xfrm>
          <a:prstGeom prst="rect">
            <a:avLst/>
          </a:prstGeom>
          <a:noFill/>
        </p:spPr>
        <p:txBody>
          <a:bodyPr wrap="none" rtlCol="0">
            <a:spAutoFit/>
          </a:bodyPr>
          <a:lstStyle/>
          <a:p>
            <a:r>
              <a:rPr lang="tr-TR" sz="1000" dirty="0"/>
              <a:t>BOLİVYA</a:t>
            </a:r>
          </a:p>
        </p:txBody>
      </p:sp>
      <p:sp>
        <p:nvSpPr>
          <p:cNvPr id="22" name="Metin kutusu 21"/>
          <p:cNvSpPr txBox="1"/>
          <p:nvPr/>
        </p:nvSpPr>
        <p:spPr>
          <a:xfrm>
            <a:off x="9023350" y="3362100"/>
            <a:ext cx="362600" cy="246221"/>
          </a:xfrm>
          <a:prstGeom prst="rect">
            <a:avLst/>
          </a:prstGeom>
          <a:noFill/>
        </p:spPr>
        <p:txBody>
          <a:bodyPr wrap="none" rtlCol="0">
            <a:spAutoFit/>
          </a:bodyPr>
          <a:lstStyle/>
          <a:p>
            <a:r>
              <a:rPr lang="tr-TR" sz="1000" dirty="0"/>
              <a:t>ŞİLİ</a:t>
            </a:r>
          </a:p>
        </p:txBody>
      </p:sp>
      <p:sp>
        <p:nvSpPr>
          <p:cNvPr id="23" name="Metin kutusu 22"/>
          <p:cNvSpPr txBox="1"/>
          <p:nvPr/>
        </p:nvSpPr>
        <p:spPr>
          <a:xfrm>
            <a:off x="8458200" y="2284571"/>
            <a:ext cx="635110" cy="338554"/>
          </a:xfrm>
          <a:prstGeom prst="rect">
            <a:avLst/>
          </a:prstGeom>
          <a:noFill/>
        </p:spPr>
        <p:txBody>
          <a:bodyPr wrap="none" rtlCol="0">
            <a:spAutoFit/>
          </a:bodyPr>
          <a:lstStyle/>
          <a:p>
            <a:r>
              <a:rPr lang="tr-TR" sz="1600" dirty="0"/>
              <a:t>PERU</a:t>
            </a:r>
          </a:p>
        </p:txBody>
      </p:sp>
      <p:sp>
        <p:nvSpPr>
          <p:cNvPr id="24" name="Metin kutusu 23"/>
          <p:cNvSpPr txBox="1"/>
          <p:nvPr/>
        </p:nvSpPr>
        <p:spPr>
          <a:xfrm>
            <a:off x="9303400" y="4085011"/>
            <a:ext cx="704039" cy="246221"/>
          </a:xfrm>
          <a:prstGeom prst="rect">
            <a:avLst/>
          </a:prstGeom>
          <a:noFill/>
        </p:spPr>
        <p:txBody>
          <a:bodyPr wrap="none" rtlCol="0">
            <a:spAutoFit/>
          </a:bodyPr>
          <a:lstStyle/>
          <a:p>
            <a:r>
              <a:rPr lang="tr-TR" sz="1000" dirty="0"/>
              <a:t>ARJANTİN</a:t>
            </a:r>
          </a:p>
        </p:txBody>
      </p:sp>
      <p:sp>
        <p:nvSpPr>
          <p:cNvPr id="25" name="Metin kutusu 24"/>
          <p:cNvSpPr txBox="1"/>
          <p:nvPr/>
        </p:nvSpPr>
        <p:spPr>
          <a:xfrm>
            <a:off x="9655419" y="3246164"/>
            <a:ext cx="764953" cy="246221"/>
          </a:xfrm>
          <a:prstGeom prst="rect">
            <a:avLst/>
          </a:prstGeom>
          <a:noFill/>
        </p:spPr>
        <p:txBody>
          <a:bodyPr wrap="none" rtlCol="0">
            <a:spAutoFit/>
          </a:bodyPr>
          <a:lstStyle/>
          <a:p>
            <a:r>
              <a:rPr lang="tr-TR" sz="1000" dirty="0"/>
              <a:t>PARAGUAY</a:t>
            </a:r>
          </a:p>
        </p:txBody>
      </p:sp>
      <p:sp>
        <p:nvSpPr>
          <p:cNvPr id="26" name="Metin kutusu 25"/>
          <p:cNvSpPr txBox="1"/>
          <p:nvPr/>
        </p:nvSpPr>
        <p:spPr>
          <a:xfrm>
            <a:off x="9925091" y="4110343"/>
            <a:ext cx="715260" cy="246221"/>
          </a:xfrm>
          <a:prstGeom prst="rect">
            <a:avLst/>
          </a:prstGeom>
          <a:noFill/>
        </p:spPr>
        <p:txBody>
          <a:bodyPr wrap="none" rtlCol="0">
            <a:spAutoFit/>
          </a:bodyPr>
          <a:lstStyle/>
          <a:p>
            <a:r>
              <a:rPr lang="tr-TR" sz="1000" dirty="0"/>
              <a:t>URUGUAY</a:t>
            </a:r>
          </a:p>
        </p:txBody>
      </p:sp>
      <p:sp>
        <p:nvSpPr>
          <p:cNvPr id="27" name="Metin kutusu 26"/>
          <p:cNvSpPr txBox="1"/>
          <p:nvPr/>
        </p:nvSpPr>
        <p:spPr>
          <a:xfrm>
            <a:off x="9023350" y="665071"/>
            <a:ext cx="797013" cy="246221"/>
          </a:xfrm>
          <a:prstGeom prst="rect">
            <a:avLst/>
          </a:prstGeom>
          <a:noFill/>
        </p:spPr>
        <p:txBody>
          <a:bodyPr wrap="none" rtlCol="0">
            <a:spAutoFit/>
          </a:bodyPr>
          <a:lstStyle/>
          <a:p>
            <a:r>
              <a:rPr lang="tr-TR" sz="1000" dirty="0"/>
              <a:t>VENEZUELA</a:t>
            </a:r>
          </a:p>
        </p:txBody>
      </p:sp>
      <p:sp>
        <p:nvSpPr>
          <p:cNvPr id="28" name="Metin kutusu 27"/>
          <p:cNvSpPr txBox="1"/>
          <p:nvPr/>
        </p:nvSpPr>
        <p:spPr>
          <a:xfrm>
            <a:off x="57634" y="0"/>
            <a:ext cx="696024" cy="6721584"/>
          </a:xfrm>
          <a:prstGeom prst="rect">
            <a:avLst/>
          </a:prstGeom>
          <a:noFill/>
        </p:spPr>
        <p:txBody>
          <a:bodyPr vert="wordArtVert" wrap="none" rtlCol="0">
            <a:spAutoFit/>
          </a:bodyPr>
          <a:lstStyle/>
          <a:p>
            <a:r>
              <a:rPr lang="tr-TR" sz="2800" b="1" dirty="0">
                <a:solidFill>
                  <a:schemeClr val="bg1"/>
                </a:solidFill>
              </a:rPr>
              <a:t>COĞRAFİ KONUM</a:t>
            </a:r>
          </a:p>
        </p:txBody>
      </p:sp>
      <p:sp>
        <p:nvSpPr>
          <p:cNvPr id="29" name="Metin kutusu 28"/>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pic>
        <p:nvPicPr>
          <p:cNvPr id="30" name="leo_rojas_el_condor_pasa_offizielles_video_mp3_4528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37895" y="5218526"/>
            <a:ext cx="487363" cy="487363"/>
          </a:xfrm>
          <a:prstGeom prst="rect">
            <a:avLst/>
          </a:prstGeom>
        </p:spPr>
      </p:pic>
    </p:spTree>
    <p:extLst>
      <p:ext uri="{BB962C8B-B14F-4D97-AF65-F5344CB8AC3E}">
        <p14:creationId xmlns:p14="http://schemas.microsoft.com/office/powerpoint/2010/main" val="40140235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92" fill="hold"/>
                                        <p:tgtEl>
                                          <p:spTgt spid="30"/>
                                        </p:tgtEl>
                                      </p:cBhvr>
                                    </p:cmd>
                                  </p:childTnLst>
                                </p:cTn>
                              </p:par>
                            </p:childTnLst>
                          </p:cTn>
                        </p:par>
                      </p:childTnLst>
                    </p:cTn>
                  </p:par>
                </p:childTnLst>
              </p:cTn>
              <p:nextCondLst>
                <p:cond evt="onClick" delay="0">
                  <p:tgtEl>
                    <p:spTgt spid="30"/>
                  </p:tgtEl>
                </p:cond>
              </p:nextCondLst>
            </p:seq>
            <p:audio>
              <p:cMediaNode vol="80000">
                <p:cTn id="7" fill="hold" display="0">
                  <p:stCondLst>
                    <p:cond delay="indefinite"/>
                  </p:stCondLst>
                  <p:endCondLst>
                    <p:cond evt="onStopAudio" delay="0">
                      <p:tgtEl>
                        <p:sldTgt/>
                      </p:tgtEl>
                    </p:cond>
                  </p:endCondLst>
                </p:cTn>
                <p:tgtEl>
                  <p:spTgt spid="3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ERU PEOPLE ile ilgili görsel sonucu"/>
          <p:cNvPicPr>
            <a:picLocks noChangeAspect="1" noChangeArrowheads="1"/>
          </p:cNvPicPr>
          <p:nvPr/>
        </p:nvPicPr>
        <p:blipFill rotWithShape="1">
          <a:blip r:embed="rId2">
            <a:extLst>
              <a:ext uri="{28A0092B-C50C-407E-A947-70E740481C1C}">
                <a14:useLocalDpi xmlns:a14="http://schemas.microsoft.com/office/drawing/2010/main" val="0"/>
              </a:ext>
            </a:extLst>
          </a:blip>
          <a:srcRect l="-9084" t="-161" r="9084" b="161"/>
          <a:stretch/>
        </p:blipFill>
        <p:spPr bwMode="auto">
          <a:xfrm>
            <a:off x="-476250" y="0"/>
            <a:ext cx="12688570" cy="6329680"/>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p:cNvSpPr/>
          <p:nvPr/>
        </p:nvSpPr>
        <p:spPr>
          <a:xfrm>
            <a:off x="0" y="0"/>
            <a:ext cx="695325" cy="678918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48083" y="1845734"/>
            <a:ext cx="732508" cy="2838026"/>
          </a:xfrm>
          <a:prstGeom prst="rect">
            <a:avLst/>
          </a:prstGeom>
          <a:noFill/>
        </p:spPr>
        <p:txBody>
          <a:bodyPr vert="wordArtVert" wrap="square" rtlCol="0">
            <a:spAutoFit/>
          </a:bodyPr>
          <a:lstStyle/>
          <a:p>
            <a:r>
              <a:rPr lang="tr-TR" sz="3000" b="1" dirty="0">
                <a:solidFill>
                  <a:schemeClr val="bg1"/>
                </a:solidFill>
              </a:rPr>
              <a:t>NÜFUS</a:t>
            </a:r>
          </a:p>
        </p:txBody>
      </p:sp>
      <p:sp>
        <p:nvSpPr>
          <p:cNvPr id="6" name="Metin kutusu 5"/>
          <p:cNvSpPr txBox="1"/>
          <p:nvPr/>
        </p:nvSpPr>
        <p:spPr>
          <a:xfrm>
            <a:off x="1097280" y="853440"/>
            <a:ext cx="4013200" cy="5016758"/>
          </a:xfrm>
          <a:prstGeom prst="rect">
            <a:avLst/>
          </a:prstGeom>
          <a:solidFill>
            <a:schemeClr val="accent5">
              <a:lumMod val="20000"/>
              <a:lumOff val="80000"/>
              <a:alpha val="82000"/>
            </a:schemeClr>
          </a:solidFill>
        </p:spPr>
        <p:txBody>
          <a:bodyPr wrap="square" rtlCol="0">
            <a:spAutoFit/>
          </a:bodyPr>
          <a:lstStyle/>
          <a:p>
            <a:pPr algn="ctr"/>
            <a:r>
              <a:rPr lang="tr-TR" sz="2000" dirty="0"/>
              <a:t>Peru’nun nüfusu 31.220.764 </a:t>
            </a:r>
            <a:r>
              <a:rPr lang="tr-TR" sz="2000" dirty="0" err="1"/>
              <a:t>dır</a:t>
            </a:r>
            <a:r>
              <a:rPr lang="tr-TR" sz="2000" dirty="0"/>
              <a:t>. </a:t>
            </a:r>
            <a:r>
              <a:rPr lang="tr-TR" sz="2000" dirty="0" err="1"/>
              <a:t>Cusco’nun</a:t>
            </a:r>
            <a:r>
              <a:rPr lang="tr-TR" sz="2000" dirty="0"/>
              <a:t> ise 250.000’dir.</a:t>
            </a:r>
          </a:p>
          <a:p>
            <a:pPr algn="ctr"/>
            <a:r>
              <a:rPr lang="tr-TR" sz="2000" dirty="0"/>
              <a:t>Kırsal kesimden kaçış ile oluşan ve nüfusun yoğunlaştığı başkente olan, yüksek sayıdaki göç, beraberinde büyük sosyal problemler getirir. Etnik kültürlerin zıtlıkları ve </a:t>
            </a:r>
            <a:r>
              <a:rPr lang="tr-TR" sz="2000" dirty="0" err="1"/>
              <a:t>sosyo</a:t>
            </a:r>
            <a:r>
              <a:rPr lang="tr-TR" sz="2000" dirty="0"/>
              <a:t>-politik eşitsizlik sebebiyle, halkın yetersiz geçim ve temin şartları meydana gelir.</a:t>
            </a:r>
          </a:p>
          <a:p>
            <a:pPr algn="ctr"/>
            <a:r>
              <a:rPr lang="tr-TR" sz="2000" dirty="0"/>
              <a:t>%37 Peru Kızılderilileri</a:t>
            </a:r>
          </a:p>
          <a:p>
            <a:pPr algn="ctr"/>
            <a:r>
              <a:rPr lang="tr-TR" sz="2000" dirty="0"/>
              <a:t> %47 </a:t>
            </a:r>
            <a:r>
              <a:rPr lang="tr-TR" sz="2000" dirty="0" err="1"/>
              <a:t>Mestizo</a:t>
            </a:r>
            <a:endParaRPr lang="tr-TR" sz="2000" dirty="0"/>
          </a:p>
          <a:p>
            <a:pPr algn="ctr"/>
            <a:r>
              <a:rPr lang="tr-TR" sz="2000" dirty="0"/>
              <a:t>%19 Avrupalı</a:t>
            </a:r>
          </a:p>
          <a:p>
            <a:pPr algn="ctr"/>
            <a:r>
              <a:rPr lang="tr-TR" sz="2000" dirty="0"/>
              <a:t> %3 Siyahi, Asyalı </a:t>
            </a:r>
          </a:p>
          <a:p>
            <a:pPr algn="ctr"/>
            <a:r>
              <a:rPr lang="tr-TR" sz="2000" dirty="0"/>
              <a:t>(</a:t>
            </a:r>
            <a:r>
              <a:rPr lang="tr-TR" sz="2000" dirty="0" err="1"/>
              <a:t>Anonymous</a:t>
            </a:r>
            <a:r>
              <a:rPr lang="tr-TR" sz="2000" dirty="0"/>
              <a:t> 2019c).</a:t>
            </a:r>
          </a:p>
          <a:p>
            <a:pPr algn="ctr"/>
            <a:endParaRPr lang="tr-TR" sz="2000" dirty="0"/>
          </a:p>
        </p:txBody>
      </p:sp>
      <p:sp>
        <p:nvSpPr>
          <p:cNvPr id="8" name="Metin kutusu 7"/>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1120943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p:cNvPicPr>
            <a:picLocks noChangeAspect="1"/>
          </p:cNvPicPr>
          <p:nvPr/>
        </p:nvPicPr>
        <p:blipFill rotWithShape="1">
          <a:blip r:embed="rId2" cstate="print">
            <a:extLst>
              <a:ext uri="{28A0092B-C50C-407E-A947-70E740481C1C}">
                <a14:useLocalDpi xmlns:a14="http://schemas.microsoft.com/office/drawing/2010/main" val="0"/>
              </a:ext>
            </a:extLst>
          </a:blip>
          <a:srcRect b="16990"/>
          <a:stretch/>
        </p:blipFill>
        <p:spPr>
          <a:xfrm>
            <a:off x="780591" y="0"/>
            <a:ext cx="11411409" cy="6334125"/>
          </a:xfrm>
          <a:prstGeom prst="rect">
            <a:avLst/>
          </a:prstGeom>
        </p:spPr>
      </p:pic>
      <p:sp>
        <p:nvSpPr>
          <p:cNvPr id="4" name="Dikdörtgen 3"/>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48083" y="1845734"/>
            <a:ext cx="732508" cy="2838026"/>
          </a:xfrm>
          <a:prstGeom prst="rect">
            <a:avLst/>
          </a:prstGeom>
          <a:noFill/>
        </p:spPr>
        <p:txBody>
          <a:bodyPr vert="wordArtVert" wrap="square" rtlCol="0">
            <a:spAutoFit/>
          </a:bodyPr>
          <a:lstStyle/>
          <a:p>
            <a:r>
              <a:rPr lang="tr-TR" sz="3000" b="1" dirty="0">
                <a:solidFill>
                  <a:schemeClr val="bg1"/>
                </a:solidFill>
              </a:rPr>
              <a:t>DİL</a:t>
            </a:r>
          </a:p>
        </p:txBody>
      </p:sp>
      <p:sp>
        <p:nvSpPr>
          <p:cNvPr id="8" name="İçerik Yer Tutucusu 7"/>
          <p:cNvSpPr>
            <a:spLocks noGrp="1"/>
          </p:cNvSpPr>
          <p:nvPr>
            <p:ph idx="1"/>
          </p:nvPr>
        </p:nvSpPr>
        <p:spPr>
          <a:xfrm>
            <a:off x="1021080" y="266701"/>
            <a:ext cx="5655946" cy="666749"/>
          </a:xfrm>
          <a:solidFill>
            <a:schemeClr val="bg1"/>
          </a:solidFill>
        </p:spPr>
        <p:txBody>
          <a:bodyPr>
            <a:noAutofit/>
          </a:bodyPr>
          <a:lstStyle/>
          <a:p>
            <a:r>
              <a:rPr lang="tr-TR" dirty="0" err="1">
                <a:solidFill>
                  <a:schemeClr val="tx1"/>
                </a:solidFill>
              </a:rPr>
              <a:t>Cusco’nun</a:t>
            </a:r>
            <a:r>
              <a:rPr lang="tr-TR" dirty="0">
                <a:solidFill>
                  <a:schemeClr val="tx1"/>
                </a:solidFill>
              </a:rPr>
              <a:t> resmi dili; İspanyolca, </a:t>
            </a:r>
            <a:r>
              <a:rPr lang="tr-TR" dirty="0" err="1">
                <a:solidFill>
                  <a:schemeClr val="tx1"/>
                </a:solidFill>
              </a:rPr>
              <a:t>Keçuva</a:t>
            </a:r>
            <a:r>
              <a:rPr lang="tr-TR" dirty="0">
                <a:solidFill>
                  <a:schemeClr val="tx1"/>
                </a:solidFill>
              </a:rPr>
              <a:t>, </a:t>
            </a:r>
            <a:r>
              <a:rPr lang="tr-TR" dirty="0" err="1">
                <a:solidFill>
                  <a:schemeClr val="tx1"/>
                </a:solidFill>
              </a:rPr>
              <a:t>Aymara’dır</a:t>
            </a:r>
            <a:r>
              <a:rPr lang="tr-TR" dirty="0">
                <a:solidFill>
                  <a:schemeClr val="tx1"/>
                </a:solidFill>
              </a:rPr>
              <a:t>. (</a:t>
            </a:r>
            <a:r>
              <a:rPr lang="tr-TR" dirty="0" err="1">
                <a:solidFill>
                  <a:schemeClr val="tx1"/>
                </a:solidFill>
              </a:rPr>
              <a:t>Anonimc</a:t>
            </a:r>
            <a:r>
              <a:rPr lang="tr-TR" dirty="0">
                <a:solidFill>
                  <a:schemeClr val="tx1"/>
                </a:solidFill>
              </a:rPr>
              <a:t> 2019 ). </a:t>
            </a:r>
          </a:p>
        </p:txBody>
      </p:sp>
      <p:sp>
        <p:nvSpPr>
          <p:cNvPr id="6" name="Metin kutusu 5">
            <a:extLst>
              <a:ext uri="{FF2B5EF4-FFF2-40B4-BE49-F238E27FC236}">
                <a16:creationId xmlns="" xmlns:a16="http://schemas.microsoft.com/office/drawing/2014/main" id="{86B129D3-6C01-4872-B260-40D384F53677}"/>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980977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rotWithShape="1">
          <a:blip r:embed="rId2">
            <a:extLst>
              <a:ext uri="{28A0092B-C50C-407E-A947-70E740481C1C}">
                <a14:useLocalDpi xmlns:a14="http://schemas.microsoft.com/office/drawing/2010/main" val="0"/>
              </a:ext>
            </a:extLst>
          </a:blip>
          <a:srcRect t="10846"/>
          <a:stretch/>
        </p:blipFill>
        <p:spPr>
          <a:xfrm>
            <a:off x="780590" y="-28575"/>
            <a:ext cx="11411410" cy="6362700"/>
          </a:xfrm>
          <a:prstGeom prst="rect">
            <a:avLst/>
          </a:prstGeom>
        </p:spPr>
      </p:pic>
      <p:sp>
        <p:nvSpPr>
          <p:cNvPr id="3" name="İçerik Yer Tutucusu 2"/>
          <p:cNvSpPr>
            <a:spLocks noGrp="1"/>
          </p:cNvSpPr>
          <p:nvPr>
            <p:ph idx="1"/>
          </p:nvPr>
        </p:nvSpPr>
        <p:spPr>
          <a:xfrm>
            <a:off x="1243734" y="4781550"/>
            <a:ext cx="10485121" cy="1352550"/>
          </a:xfrm>
          <a:solidFill>
            <a:schemeClr val="bg2"/>
          </a:solidFill>
        </p:spPr>
        <p:txBody>
          <a:bodyPr>
            <a:normAutofit/>
          </a:bodyPr>
          <a:lstStyle/>
          <a:p>
            <a:r>
              <a:rPr lang="tr-TR" dirty="0">
                <a:solidFill>
                  <a:schemeClr val="tx1"/>
                </a:solidFill>
              </a:rPr>
              <a:t>Ülkede önemli miktarda gümüş, bakır, kalay, cıva, lityum ve altın kaynakları vardır. Toplam ihracatın yaklaşık %65’ini madencilik ürünleri oluşturmaktadır. İşgücünün %7,6’sına istihdam sağlayan tarım sektörü de ülkenin ihracatında önemli paya sahiptir. Ülkenin başlıca tarım ihraç kalemleri, deniz ürünleri, balık yağı, pamuk, şeker kamışı, kahve ve soya fasulyesidir (Anonim 2011).</a:t>
            </a:r>
          </a:p>
          <a:p>
            <a:endParaRPr lang="tr-TR" dirty="0">
              <a:solidFill>
                <a:schemeClr val="tx1"/>
              </a:solidFill>
            </a:endParaRPr>
          </a:p>
        </p:txBody>
      </p:sp>
      <p:sp>
        <p:nvSpPr>
          <p:cNvPr id="4" name="Dikdörtgen 3"/>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115348" y="286603"/>
            <a:ext cx="549894" cy="7334251"/>
          </a:xfrm>
          <a:prstGeom prst="rect">
            <a:avLst/>
          </a:prstGeom>
          <a:noFill/>
        </p:spPr>
        <p:txBody>
          <a:bodyPr vert="wordArtVert" wrap="square" rtlCol="0">
            <a:spAutoFit/>
          </a:bodyPr>
          <a:lstStyle/>
          <a:p>
            <a:r>
              <a:rPr lang="tr-TR" sz="2000" b="1" dirty="0">
                <a:solidFill>
                  <a:schemeClr val="bg1"/>
                </a:solidFill>
              </a:rPr>
              <a:t>GELİR KAYNAKLARI</a:t>
            </a:r>
          </a:p>
        </p:txBody>
      </p:sp>
      <p:sp>
        <p:nvSpPr>
          <p:cNvPr id="7" name="Metin kutusu 6">
            <a:extLst>
              <a:ext uri="{FF2B5EF4-FFF2-40B4-BE49-F238E27FC236}">
                <a16:creationId xmlns="" xmlns:a16="http://schemas.microsoft.com/office/drawing/2014/main" id="{12BA5416-1E88-4A28-8DCF-79343060B555}"/>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2427437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 xmlns:a16="http://schemas.microsoft.com/office/drawing/2014/main" id="{EB7FFFE4-F18D-4D8C-AD80-343E5A9F0669}"/>
              </a:ext>
            </a:extLst>
          </p:cNvPr>
          <p:cNvSpPr txBox="1"/>
          <p:nvPr/>
        </p:nvSpPr>
        <p:spPr>
          <a:xfrm>
            <a:off x="1" y="0"/>
            <a:ext cx="696024" cy="6858000"/>
          </a:xfrm>
          <a:prstGeom prst="rect">
            <a:avLst/>
          </a:prstGeom>
          <a:solidFill>
            <a:schemeClr val="accent2"/>
          </a:solidFill>
        </p:spPr>
        <p:txBody>
          <a:bodyPr vert="wordArtVert" wrap="square" rtlCol="0">
            <a:spAutoFit/>
          </a:bodyPr>
          <a:lstStyle/>
          <a:p>
            <a:pPr algn="ctr"/>
            <a:r>
              <a:rPr lang="tr-TR" sz="2800" b="1" spc="-50" dirty="0">
                <a:solidFill>
                  <a:srgbClr val="FFFFFF"/>
                </a:solidFill>
              </a:rPr>
              <a:t>DOĞAL PEYZAJ</a:t>
            </a:r>
            <a:endParaRPr lang="en-US" sz="2800" b="1" spc="-50" dirty="0">
              <a:solidFill>
                <a:srgbClr val="FFFFFF"/>
              </a:solidFill>
            </a:endParaRPr>
          </a:p>
        </p:txBody>
      </p:sp>
      <p:pic>
        <p:nvPicPr>
          <p:cNvPr id="5" name="Resim 4">
            <a:extLst>
              <a:ext uri="{FF2B5EF4-FFF2-40B4-BE49-F238E27FC236}">
                <a16:creationId xmlns="" xmlns:a16="http://schemas.microsoft.com/office/drawing/2014/main" id="{6928D19A-92BF-46A5-9187-817C53FC127A}"/>
              </a:ext>
            </a:extLst>
          </p:cNvPr>
          <p:cNvPicPr>
            <a:picLocks noChangeAspect="1"/>
          </p:cNvPicPr>
          <p:nvPr/>
        </p:nvPicPr>
        <p:blipFill rotWithShape="1">
          <a:blip r:embed="rId3"/>
          <a:srcRect l="9438"/>
          <a:stretch/>
        </p:blipFill>
        <p:spPr>
          <a:xfrm>
            <a:off x="696025" y="0"/>
            <a:ext cx="7433582" cy="4309353"/>
          </a:xfrm>
          <a:prstGeom prst="rect">
            <a:avLst/>
          </a:prstGeom>
        </p:spPr>
      </p:pic>
      <p:pic>
        <p:nvPicPr>
          <p:cNvPr id="6" name="Resim 5">
            <a:extLst>
              <a:ext uri="{FF2B5EF4-FFF2-40B4-BE49-F238E27FC236}">
                <a16:creationId xmlns="" xmlns:a16="http://schemas.microsoft.com/office/drawing/2014/main" id="{4172509C-0E96-46A3-99F7-5E3EFBB9DA11}"/>
              </a:ext>
            </a:extLst>
          </p:cNvPr>
          <p:cNvPicPr>
            <a:picLocks noChangeAspect="1"/>
          </p:cNvPicPr>
          <p:nvPr/>
        </p:nvPicPr>
        <p:blipFill rotWithShape="1">
          <a:blip r:embed="rId4"/>
          <a:srcRect l="11912" t="4217" r="3580" b="3790"/>
          <a:stretch/>
        </p:blipFill>
        <p:spPr>
          <a:xfrm>
            <a:off x="6760723" y="1"/>
            <a:ext cx="5431277" cy="4309352"/>
          </a:xfrm>
          <a:prstGeom prst="rect">
            <a:avLst/>
          </a:prstGeom>
        </p:spPr>
      </p:pic>
      <p:sp>
        <p:nvSpPr>
          <p:cNvPr id="23" name="Metin kutusu 22">
            <a:extLst>
              <a:ext uri="{FF2B5EF4-FFF2-40B4-BE49-F238E27FC236}">
                <a16:creationId xmlns="" xmlns:a16="http://schemas.microsoft.com/office/drawing/2014/main" id="{8E20F4E9-D54D-41A8-AA78-180596B36CB3}"/>
              </a:ext>
            </a:extLst>
          </p:cNvPr>
          <p:cNvSpPr txBox="1"/>
          <p:nvPr/>
        </p:nvSpPr>
        <p:spPr>
          <a:xfrm>
            <a:off x="914401" y="4417236"/>
            <a:ext cx="10914433" cy="1631216"/>
          </a:xfrm>
          <a:prstGeom prst="rect">
            <a:avLst/>
          </a:prstGeom>
          <a:noFill/>
        </p:spPr>
        <p:txBody>
          <a:bodyPr wrap="square" rtlCol="0">
            <a:spAutoFit/>
          </a:bodyPr>
          <a:lstStyle/>
          <a:p>
            <a:pPr marL="342900" indent="-342900">
              <a:buFont typeface="Arial" panose="020B0604020202020204" pitchFamily="34" charset="0"/>
              <a:buChar char="•"/>
            </a:pPr>
            <a:r>
              <a:rPr lang="tr-TR" sz="2000" dirty="0"/>
              <a:t>Bölgenin orijinal adı </a:t>
            </a:r>
            <a:r>
              <a:rPr lang="tr-TR" sz="2000" dirty="0" err="1"/>
              <a:t>Vinicunca.Ayrıca</a:t>
            </a:r>
            <a:r>
              <a:rPr lang="tr-TR" sz="2000" dirty="0"/>
              <a:t> Yedi Renk Dağı anlamına gelen </a:t>
            </a:r>
            <a:r>
              <a:rPr lang="tr-TR" sz="2000" dirty="0" err="1"/>
              <a:t>Montana</a:t>
            </a:r>
            <a:r>
              <a:rPr lang="tr-TR" sz="2000" dirty="0"/>
              <a:t> de </a:t>
            </a:r>
            <a:r>
              <a:rPr lang="tr-TR" sz="2000" dirty="0" err="1"/>
              <a:t>Siete</a:t>
            </a:r>
            <a:r>
              <a:rPr lang="tr-TR" sz="2000" dirty="0"/>
              <a:t> </a:t>
            </a:r>
            <a:r>
              <a:rPr lang="tr-TR" sz="2000" dirty="0" err="1"/>
              <a:t>Colores</a:t>
            </a:r>
            <a:r>
              <a:rPr lang="tr-TR" sz="2000" dirty="0"/>
              <a:t> olarak da </a:t>
            </a:r>
            <a:r>
              <a:rPr lang="tr-TR" sz="2000" dirty="0" err="1"/>
              <a:t>adlandırılıyor.Peru’nun</a:t>
            </a:r>
            <a:r>
              <a:rPr lang="tr-TR" sz="2000" dirty="0"/>
              <a:t> </a:t>
            </a:r>
            <a:r>
              <a:rPr lang="tr-TR" sz="2000" dirty="0" err="1"/>
              <a:t>Cusco</a:t>
            </a:r>
            <a:r>
              <a:rPr lang="tr-TR" sz="2000" dirty="0"/>
              <a:t> bölgesindeki </a:t>
            </a:r>
            <a:r>
              <a:rPr lang="tr-TR" sz="2000" dirty="0" err="1"/>
              <a:t>Andeste</a:t>
            </a:r>
            <a:r>
              <a:rPr lang="tr-TR" sz="2000" dirty="0"/>
              <a:t> yer alıyor.</a:t>
            </a:r>
          </a:p>
          <a:p>
            <a:pPr marL="342900" indent="-342900">
              <a:buFont typeface="Arial" panose="020B0604020202020204" pitchFamily="34" charset="0"/>
              <a:buChar char="•"/>
            </a:pPr>
            <a:r>
              <a:rPr lang="tr-TR" sz="2000" dirty="0"/>
              <a:t>Dağların bu kadar renkli  yapan ise; </a:t>
            </a:r>
            <a:r>
              <a:rPr lang="tr-TR" sz="2000" dirty="0" err="1"/>
              <a:t>Vinicunca’nuın</a:t>
            </a:r>
            <a:r>
              <a:rPr lang="tr-TR" sz="2000" dirty="0"/>
              <a:t> üzerini kaplayan buz tabakasının erimesi ve bu esnada toprak aşınmaya devam ederken, farklı mineral tabakalarının dağ boyunca bir dizi çok şeritli renk bırakarak açığa çıkmış olması (Anonim 2018a).</a:t>
            </a:r>
          </a:p>
        </p:txBody>
      </p:sp>
      <p:sp>
        <p:nvSpPr>
          <p:cNvPr id="7" name="Metin kutusu 6">
            <a:extLst>
              <a:ext uri="{FF2B5EF4-FFF2-40B4-BE49-F238E27FC236}">
                <a16:creationId xmlns="" xmlns:a16="http://schemas.microsoft.com/office/drawing/2014/main" id="{122F6C67-15BC-4F2E-BF35-3F7C2946CECF}"/>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2" name="Metin kutusu 1">
            <a:extLst>
              <a:ext uri="{FF2B5EF4-FFF2-40B4-BE49-F238E27FC236}">
                <a16:creationId xmlns="" xmlns:a16="http://schemas.microsoft.com/office/drawing/2014/main" id="{FE52B36A-2C09-4CA9-95C1-061E40951419}"/>
              </a:ext>
            </a:extLst>
          </p:cNvPr>
          <p:cNvSpPr txBox="1"/>
          <p:nvPr/>
        </p:nvSpPr>
        <p:spPr>
          <a:xfrm>
            <a:off x="1322773" y="408373"/>
            <a:ext cx="4108505" cy="584775"/>
          </a:xfrm>
          <a:prstGeom prst="rect">
            <a:avLst/>
          </a:prstGeom>
          <a:noFill/>
        </p:spPr>
        <p:txBody>
          <a:bodyPr wrap="square" rtlCol="0">
            <a:spAutoFit/>
          </a:bodyPr>
          <a:lstStyle/>
          <a:p>
            <a:r>
              <a:rPr lang="tr-TR" sz="3200" b="1" dirty="0"/>
              <a:t>VİNİCUNCA</a:t>
            </a:r>
          </a:p>
        </p:txBody>
      </p:sp>
    </p:spTree>
    <p:extLst>
      <p:ext uri="{BB962C8B-B14F-4D97-AF65-F5344CB8AC3E}">
        <p14:creationId xmlns:p14="http://schemas.microsoft.com/office/powerpoint/2010/main" val="41394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 xmlns:a16="http://schemas.microsoft.com/office/drawing/2014/main" id="{A2907134-5BAB-4581-A51E-5D584E65C01E}"/>
              </a:ext>
            </a:extLst>
          </p:cNvPr>
          <p:cNvSpPr txBox="1"/>
          <p:nvPr/>
        </p:nvSpPr>
        <p:spPr>
          <a:xfrm>
            <a:off x="1180730" y="328474"/>
            <a:ext cx="7013359" cy="369332"/>
          </a:xfrm>
          <a:prstGeom prst="rect">
            <a:avLst/>
          </a:prstGeom>
          <a:noFill/>
        </p:spPr>
        <p:txBody>
          <a:bodyPr wrap="square" rtlCol="0">
            <a:spAutoFit/>
          </a:bodyPr>
          <a:lstStyle/>
          <a:p>
            <a:pPr marL="285750" indent="-285750">
              <a:buFont typeface="Arial" panose="020B0604020202020204" pitchFamily="34" charset="0"/>
              <a:buChar char="•"/>
            </a:pPr>
            <a:endParaRPr lang="tr-TR" dirty="0"/>
          </a:p>
        </p:txBody>
      </p:sp>
      <p:sp>
        <p:nvSpPr>
          <p:cNvPr id="6" name="Dikdörtgen 5">
            <a:extLst>
              <a:ext uri="{FF2B5EF4-FFF2-40B4-BE49-F238E27FC236}">
                <a16:creationId xmlns="" xmlns:a16="http://schemas.microsoft.com/office/drawing/2014/main" id="{23094F6D-0F66-4D43-A935-B3EA0132AC35}"/>
              </a:ext>
            </a:extLst>
          </p:cNvPr>
          <p:cNvSpPr/>
          <p:nvPr/>
        </p:nvSpPr>
        <p:spPr>
          <a:xfrm>
            <a:off x="7206181" y="1000429"/>
            <a:ext cx="4015087"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20" name="Metin kutusu 19">
            <a:extLst>
              <a:ext uri="{FF2B5EF4-FFF2-40B4-BE49-F238E27FC236}">
                <a16:creationId xmlns="" xmlns:a16="http://schemas.microsoft.com/office/drawing/2014/main" id="{EF29CFEC-8FD1-4B71-B90F-198F1488485F}"/>
              </a:ext>
            </a:extLst>
          </p:cNvPr>
          <p:cNvSpPr txBox="1"/>
          <p:nvPr/>
        </p:nvSpPr>
        <p:spPr>
          <a:xfrm>
            <a:off x="1" y="-1"/>
            <a:ext cx="696024" cy="6857999"/>
          </a:xfrm>
          <a:prstGeom prst="rect">
            <a:avLst/>
          </a:prstGeom>
          <a:solidFill>
            <a:schemeClr val="accent2"/>
          </a:solidFill>
        </p:spPr>
        <p:txBody>
          <a:bodyPr vert="wordArtVert" wrap="square" rtlCol="0">
            <a:spAutoFit/>
          </a:bodyPr>
          <a:lstStyle/>
          <a:p>
            <a:pPr algn="ctr"/>
            <a:r>
              <a:rPr lang="tr-TR" sz="2800" b="1" spc="-50" dirty="0">
                <a:solidFill>
                  <a:srgbClr val="FFFFFF"/>
                </a:solidFill>
              </a:rPr>
              <a:t>DOĞAL PEYZAJ</a:t>
            </a:r>
            <a:endParaRPr lang="en-US" sz="2800" b="1" spc="-50" dirty="0">
              <a:solidFill>
                <a:srgbClr val="FFFFFF"/>
              </a:solidFill>
            </a:endParaRPr>
          </a:p>
        </p:txBody>
      </p:sp>
      <p:sp>
        <p:nvSpPr>
          <p:cNvPr id="13" name="Dikdörtgen 12">
            <a:extLst>
              <a:ext uri="{FF2B5EF4-FFF2-40B4-BE49-F238E27FC236}">
                <a16:creationId xmlns="" xmlns:a16="http://schemas.microsoft.com/office/drawing/2014/main" id="{598B6F0E-89CE-4BDF-934F-1ADCD164B025}"/>
              </a:ext>
            </a:extLst>
          </p:cNvPr>
          <p:cNvSpPr/>
          <p:nvPr/>
        </p:nvSpPr>
        <p:spPr>
          <a:xfrm>
            <a:off x="8497409" y="2039984"/>
            <a:ext cx="2960894"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1">
            <a:extLst>
              <a:ext uri="{FF2B5EF4-FFF2-40B4-BE49-F238E27FC236}">
                <a16:creationId xmlns="" xmlns:a16="http://schemas.microsoft.com/office/drawing/2014/main" id="{14C9E6AE-E7AF-4FE1-B3B6-53A758CF1B58}"/>
              </a:ext>
            </a:extLst>
          </p:cNvPr>
          <p:cNvSpPr/>
          <p:nvPr/>
        </p:nvSpPr>
        <p:spPr>
          <a:xfrm>
            <a:off x="933060" y="4671791"/>
            <a:ext cx="12476656" cy="4768374"/>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sz="2000" dirty="0"/>
              <a:t>And </a:t>
            </a:r>
            <a:r>
              <a:rPr lang="en-US" sz="2000" dirty="0" err="1"/>
              <a:t>Dağları'ndaki</a:t>
            </a:r>
            <a:r>
              <a:rPr lang="en-US" sz="2000" dirty="0"/>
              <a:t> </a:t>
            </a:r>
            <a:r>
              <a:rPr lang="en-US" sz="2000" dirty="0" err="1"/>
              <a:t>Kutsal</a:t>
            </a:r>
            <a:r>
              <a:rPr lang="en-US" sz="2000" dirty="0"/>
              <a:t> </a:t>
            </a:r>
            <a:r>
              <a:rPr lang="en-US" sz="2000" dirty="0" err="1"/>
              <a:t>İnkalar</a:t>
            </a:r>
            <a:r>
              <a:rPr lang="en-US" sz="2000" dirty="0"/>
              <a:t> </a:t>
            </a:r>
            <a:r>
              <a:rPr lang="en-US" sz="2000" dirty="0" err="1"/>
              <a:t>Vadisi</a:t>
            </a:r>
            <a:r>
              <a:rPr lang="en-US" sz="2000" dirty="0"/>
              <a:t> </a:t>
            </a:r>
            <a:r>
              <a:rPr lang="en-US" sz="2000" dirty="0" err="1"/>
              <a:t>veya</a:t>
            </a:r>
            <a:r>
              <a:rPr lang="en-US" sz="2000" dirty="0"/>
              <a:t> Urubamba </a:t>
            </a:r>
            <a:r>
              <a:rPr lang="en-US" sz="2000" dirty="0" err="1"/>
              <a:t>Vadisi</a:t>
            </a:r>
            <a:r>
              <a:rPr lang="en-US" sz="2000" dirty="0"/>
              <a:t>, </a:t>
            </a:r>
            <a:r>
              <a:rPr lang="en-US" sz="2000" dirty="0" err="1"/>
              <a:t>İnkalar</a:t>
            </a:r>
            <a:r>
              <a:rPr lang="en-US" sz="2000" dirty="0"/>
              <a:t> </a:t>
            </a:r>
            <a:r>
              <a:rPr lang="en-US" sz="2000" dirty="0" err="1"/>
              <a:t>medeniyetinin</a:t>
            </a:r>
            <a:r>
              <a:rPr lang="en-US" sz="2000" dirty="0"/>
              <a:t> </a:t>
            </a:r>
            <a:r>
              <a:rPr lang="en-US" sz="2000" dirty="0" err="1"/>
              <a:t>doğduğu</a:t>
            </a:r>
            <a:r>
              <a:rPr lang="en-US" sz="2000" dirty="0"/>
              <a:t> </a:t>
            </a:r>
            <a:r>
              <a:rPr lang="en-US" sz="2000" dirty="0" err="1"/>
              <a:t>yerdir</a:t>
            </a:r>
            <a:r>
              <a:rPr lang="en-US" sz="2000" dirty="0"/>
              <a:t>.</a:t>
            </a:r>
            <a:endParaRPr lang="tr-TR" sz="2000" dirty="0"/>
          </a:p>
          <a:p>
            <a:pPr marL="285750" indent="-285750">
              <a:lnSpc>
                <a:spcPct val="90000"/>
              </a:lnSpc>
              <a:spcAft>
                <a:spcPts val="600"/>
              </a:spcAft>
              <a:buClr>
                <a:schemeClr val="accent1"/>
              </a:buClr>
              <a:buFont typeface="Calibri" panose="020F0502020204030204" pitchFamily="34" charset="0"/>
              <a:buChar char="•"/>
            </a:pPr>
            <a:r>
              <a:rPr lang="tr-TR" sz="2000" dirty="0"/>
              <a:t>Burası pek çok sit alanını da barındırmaktadır.</a:t>
            </a:r>
          </a:p>
          <a:p>
            <a:pPr marL="285750" indent="-285750">
              <a:lnSpc>
                <a:spcPct val="90000"/>
              </a:lnSpc>
              <a:spcAft>
                <a:spcPts val="600"/>
              </a:spcAft>
              <a:buClr>
                <a:schemeClr val="accent1"/>
              </a:buClr>
              <a:buFont typeface="Calibri" panose="020F0502020204030204" pitchFamily="34" charset="0"/>
              <a:buChar char="•"/>
            </a:pPr>
            <a:r>
              <a:rPr lang="tr-TR" sz="2000" dirty="0"/>
              <a:t>Bu bölge </a:t>
            </a:r>
            <a:r>
              <a:rPr lang="tr-TR" sz="2000" dirty="0" err="1"/>
              <a:t>Perulu’lar</a:t>
            </a:r>
            <a:r>
              <a:rPr lang="tr-TR" sz="2000" dirty="0"/>
              <a:t> için hem dini, hem de politik olarak çok önemlidir.</a:t>
            </a:r>
          </a:p>
          <a:p>
            <a:pPr marL="285750" indent="-285750">
              <a:lnSpc>
                <a:spcPct val="90000"/>
              </a:lnSpc>
              <a:spcAft>
                <a:spcPts val="600"/>
              </a:spcAft>
              <a:buClr>
                <a:schemeClr val="accent1"/>
              </a:buClr>
              <a:buFont typeface="Calibri" panose="020F0502020204030204" pitchFamily="34" charset="0"/>
              <a:buChar char="•"/>
            </a:pPr>
            <a:r>
              <a:rPr lang="tr-TR" sz="2000" dirty="0"/>
              <a:t>Peru’daki en iyi mısır burada üretilmektedir (</a:t>
            </a:r>
            <a:r>
              <a:rPr lang="tr-TR" sz="2000" dirty="0" err="1"/>
              <a:t>Anonymous</a:t>
            </a:r>
            <a:r>
              <a:rPr lang="tr-TR" sz="2000" dirty="0"/>
              <a:t> 2017).</a:t>
            </a:r>
          </a:p>
          <a:p>
            <a:pPr marL="285750" indent="-285750">
              <a:lnSpc>
                <a:spcPct val="90000"/>
              </a:lnSpc>
              <a:spcAft>
                <a:spcPts val="600"/>
              </a:spcAft>
              <a:buClr>
                <a:schemeClr val="accent1"/>
              </a:buClr>
              <a:buFont typeface="Calibri" panose="020F0502020204030204" pitchFamily="34" charset="0"/>
              <a:buChar char="•"/>
            </a:pPr>
            <a:endParaRPr lang="tr-TR" sz="2000" dirty="0"/>
          </a:p>
          <a:p>
            <a:pPr marL="285750" indent="-285750">
              <a:lnSpc>
                <a:spcPct val="90000"/>
              </a:lnSpc>
              <a:spcAft>
                <a:spcPts val="600"/>
              </a:spcAft>
              <a:buClr>
                <a:schemeClr val="accent1"/>
              </a:buClr>
              <a:buFont typeface="Calibri" panose="020F0502020204030204" pitchFamily="34" charset="0"/>
              <a:buChar char="•"/>
            </a:pPr>
            <a:endParaRPr lang="tr-TR" sz="2000" dirty="0"/>
          </a:p>
          <a:p>
            <a:pPr marL="285750" indent="-285750">
              <a:lnSpc>
                <a:spcPct val="90000"/>
              </a:lnSpc>
              <a:spcAft>
                <a:spcPts val="600"/>
              </a:spcAft>
              <a:buClr>
                <a:schemeClr val="accent1"/>
              </a:buClr>
              <a:buFont typeface="Calibri" panose="020F0502020204030204" pitchFamily="34" charset="0"/>
              <a:buChar char="•"/>
            </a:pPr>
            <a:endParaRPr lang="en-US" sz="2000" dirty="0"/>
          </a:p>
          <a:p>
            <a:pPr>
              <a:lnSpc>
                <a:spcPct val="90000"/>
              </a:lnSpc>
              <a:spcAft>
                <a:spcPts val="600"/>
              </a:spcAft>
              <a:buClr>
                <a:schemeClr val="accent1"/>
              </a:buClr>
            </a:pPr>
            <a:endParaRPr lang="en-US" sz="2000" dirty="0"/>
          </a:p>
        </p:txBody>
      </p:sp>
      <p:sp>
        <p:nvSpPr>
          <p:cNvPr id="8" name="Metin kutusu 7">
            <a:extLst>
              <a:ext uri="{FF2B5EF4-FFF2-40B4-BE49-F238E27FC236}">
                <a16:creationId xmlns="" xmlns:a16="http://schemas.microsoft.com/office/drawing/2014/main" id="{27518F9E-F444-4EFE-8B71-1D33813CEBD6}"/>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pic>
        <p:nvPicPr>
          <p:cNvPr id="10" name="Resim 9">
            <a:extLst>
              <a:ext uri="{FF2B5EF4-FFF2-40B4-BE49-F238E27FC236}">
                <a16:creationId xmlns="" xmlns:a16="http://schemas.microsoft.com/office/drawing/2014/main" id="{A71423B9-6241-48CA-A221-36288448B4F8}"/>
              </a:ext>
            </a:extLst>
          </p:cNvPr>
          <p:cNvPicPr>
            <a:picLocks noChangeAspect="1"/>
          </p:cNvPicPr>
          <p:nvPr/>
        </p:nvPicPr>
        <p:blipFill rotWithShape="1">
          <a:blip r:embed="rId2"/>
          <a:srcRect l="10220" r="16645" b="2"/>
          <a:stretch/>
        </p:blipFill>
        <p:spPr>
          <a:xfrm>
            <a:off x="943695" y="655078"/>
            <a:ext cx="4982548" cy="3832134"/>
          </a:xfrm>
          <a:prstGeom prst="rect">
            <a:avLst/>
          </a:prstGeom>
        </p:spPr>
      </p:pic>
      <p:sp>
        <p:nvSpPr>
          <p:cNvPr id="3" name="Metin kutusu 2">
            <a:extLst>
              <a:ext uri="{FF2B5EF4-FFF2-40B4-BE49-F238E27FC236}">
                <a16:creationId xmlns="" xmlns:a16="http://schemas.microsoft.com/office/drawing/2014/main" id="{C9EA951E-E636-4D18-BCD9-3B0A9EFCBBFC}"/>
              </a:ext>
            </a:extLst>
          </p:cNvPr>
          <p:cNvSpPr txBox="1"/>
          <p:nvPr/>
        </p:nvSpPr>
        <p:spPr>
          <a:xfrm>
            <a:off x="933060" y="70303"/>
            <a:ext cx="5399955" cy="584775"/>
          </a:xfrm>
          <a:prstGeom prst="rect">
            <a:avLst/>
          </a:prstGeom>
          <a:noFill/>
        </p:spPr>
        <p:txBody>
          <a:bodyPr wrap="square" rtlCol="0">
            <a:spAutoFit/>
          </a:bodyPr>
          <a:lstStyle/>
          <a:p>
            <a:r>
              <a:rPr lang="tr-TR" sz="3200" b="1" dirty="0"/>
              <a:t>KUTSAL VADİ ’URUBAMBA’</a:t>
            </a:r>
          </a:p>
        </p:txBody>
      </p:sp>
      <p:pic>
        <p:nvPicPr>
          <p:cNvPr id="12" name="Resim 11">
            <a:extLst>
              <a:ext uri="{FF2B5EF4-FFF2-40B4-BE49-F238E27FC236}">
                <a16:creationId xmlns="" xmlns:a16="http://schemas.microsoft.com/office/drawing/2014/main" id="{1277F1FC-FFE5-4203-BE2D-34A47B4273F6}"/>
              </a:ext>
            </a:extLst>
          </p:cNvPr>
          <p:cNvPicPr>
            <a:picLocks noChangeAspect="1"/>
          </p:cNvPicPr>
          <p:nvPr/>
        </p:nvPicPr>
        <p:blipFill rotWithShape="1">
          <a:blip r:embed="rId3"/>
          <a:srcRect r="13475"/>
          <a:stretch/>
        </p:blipFill>
        <p:spPr>
          <a:xfrm>
            <a:off x="6163278" y="655078"/>
            <a:ext cx="5828567" cy="3832134"/>
          </a:xfrm>
          <a:prstGeom prst="rect">
            <a:avLst/>
          </a:prstGeom>
        </p:spPr>
      </p:pic>
    </p:spTree>
    <p:extLst>
      <p:ext uri="{BB962C8B-B14F-4D97-AF65-F5344CB8AC3E}">
        <p14:creationId xmlns:p14="http://schemas.microsoft.com/office/powerpoint/2010/main" val="1856343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yagram 3">
            <a:extLst>
              <a:ext uri="{FF2B5EF4-FFF2-40B4-BE49-F238E27FC236}">
                <a16:creationId xmlns="" xmlns:a16="http://schemas.microsoft.com/office/drawing/2014/main" id="{A9E977AF-0A3D-408D-B607-CE5E46E1A466}"/>
              </a:ext>
            </a:extLst>
          </p:cNvPr>
          <p:cNvGraphicFramePr/>
          <p:nvPr>
            <p:extLst>
              <p:ext uri="{D42A27DB-BD31-4B8C-83A1-F6EECF244321}">
                <p14:modId xmlns:p14="http://schemas.microsoft.com/office/powerpoint/2010/main" val="2112599622"/>
              </p:ext>
            </p:extLst>
          </p:nvPr>
        </p:nvGraphicFramePr>
        <p:xfrm>
          <a:off x="868414" y="-1261241"/>
          <a:ext cx="8927228" cy="7936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etin kutusu 4">
            <a:extLst>
              <a:ext uri="{FF2B5EF4-FFF2-40B4-BE49-F238E27FC236}">
                <a16:creationId xmlns="" xmlns:a16="http://schemas.microsoft.com/office/drawing/2014/main" id="{C1561080-762D-4A0E-9168-AAF201209E39}"/>
              </a:ext>
            </a:extLst>
          </p:cNvPr>
          <p:cNvSpPr txBox="1"/>
          <p:nvPr/>
        </p:nvSpPr>
        <p:spPr>
          <a:xfrm>
            <a:off x="1" y="-1"/>
            <a:ext cx="696024" cy="6857999"/>
          </a:xfrm>
          <a:prstGeom prst="rect">
            <a:avLst/>
          </a:prstGeom>
          <a:solidFill>
            <a:schemeClr val="accent2"/>
          </a:solidFill>
        </p:spPr>
        <p:txBody>
          <a:bodyPr vert="wordArtVert" wrap="square" rtlCol="0">
            <a:spAutoFit/>
          </a:bodyPr>
          <a:lstStyle/>
          <a:p>
            <a:pPr algn="ctr"/>
            <a:r>
              <a:rPr lang="tr-TR" sz="2800" b="1" spc="-50" dirty="0">
                <a:solidFill>
                  <a:srgbClr val="FFFFFF"/>
                </a:solidFill>
              </a:rPr>
              <a:t>DOĞAL PEYZAJ</a:t>
            </a:r>
            <a:endParaRPr lang="en-US" sz="2800" b="1" spc="-50" dirty="0">
              <a:solidFill>
                <a:srgbClr val="FFFFFF"/>
              </a:solidFill>
            </a:endParaRPr>
          </a:p>
        </p:txBody>
      </p:sp>
      <p:sp>
        <p:nvSpPr>
          <p:cNvPr id="6" name="Metin kutusu 5">
            <a:extLst>
              <a:ext uri="{FF2B5EF4-FFF2-40B4-BE49-F238E27FC236}">
                <a16:creationId xmlns="" xmlns:a16="http://schemas.microsoft.com/office/drawing/2014/main" id="{B230E90F-3837-45B6-8D1D-293B41F88FF8}"/>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grpSp>
        <p:nvGrpSpPr>
          <p:cNvPr id="7" name="Grup 6">
            <a:extLst>
              <a:ext uri="{FF2B5EF4-FFF2-40B4-BE49-F238E27FC236}">
                <a16:creationId xmlns="" xmlns:a16="http://schemas.microsoft.com/office/drawing/2014/main" id="{27292B96-E660-47D5-86A1-FBEED7E6FF31}"/>
              </a:ext>
            </a:extLst>
          </p:cNvPr>
          <p:cNvGrpSpPr/>
          <p:nvPr/>
        </p:nvGrpSpPr>
        <p:grpSpPr>
          <a:xfrm>
            <a:off x="3811507" y="419751"/>
            <a:ext cx="7755182" cy="5575695"/>
            <a:chOff x="6094332" y="680592"/>
            <a:chExt cx="5884275" cy="3832134"/>
          </a:xfrm>
        </p:grpSpPr>
        <p:pic>
          <p:nvPicPr>
            <p:cNvPr id="8" name="Resim 7">
              <a:extLst>
                <a:ext uri="{FF2B5EF4-FFF2-40B4-BE49-F238E27FC236}">
                  <a16:creationId xmlns="" xmlns:a16="http://schemas.microsoft.com/office/drawing/2014/main" id="{4AF20B4B-59EA-4EF4-AAF3-7337CB17AD49}"/>
                </a:ext>
              </a:extLst>
            </p:cNvPr>
            <p:cNvPicPr>
              <a:picLocks noChangeAspect="1"/>
            </p:cNvPicPr>
            <p:nvPr/>
          </p:nvPicPr>
          <p:blipFill>
            <a:blip r:embed="rId7"/>
            <a:stretch>
              <a:fillRect/>
            </a:stretch>
          </p:blipFill>
          <p:spPr>
            <a:xfrm>
              <a:off x="6094332" y="680592"/>
              <a:ext cx="5884275" cy="3832134"/>
            </a:xfrm>
            <a:prstGeom prst="rect">
              <a:avLst/>
            </a:prstGeom>
          </p:spPr>
        </p:pic>
        <p:sp>
          <p:nvSpPr>
            <p:cNvPr id="9" name="Dikdörtgen 8">
              <a:extLst>
                <a:ext uri="{FF2B5EF4-FFF2-40B4-BE49-F238E27FC236}">
                  <a16:creationId xmlns="" xmlns:a16="http://schemas.microsoft.com/office/drawing/2014/main" id="{88332882-6C90-4043-AD88-2779B4E2A797}"/>
                </a:ext>
              </a:extLst>
            </p:cNvPr>
            <p:cNvSpPr/>
            <p:nvPr/>
          </p:nvSpPr>
          <p:spPr>
            <a:xfrm>
              <a:off x="6267635" y="2716567"/>
              <a:ext cx="1615736" cy="506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0" name="Oval 9">
            <a:extLst>
              <a:ext uri="{FF2B5EF4-FFF2-40B4-BE49-F238E27FC236}">
                <a16:creationId xmlns="" xmlns:a16="http://schemas.microsoft.com/office/drawing/2014/main" id="{932EC249-014F-4A26-AD76-175FA5F41E4E}"/>
              </a:ext>
            </a:extLst>
          </p:cNvPr>
          <p:cNvSpPr/>
          <p:nvPr/>
        </p:nvSpPr>
        <p:spPr>
          <a:xfrm>
            <a:off x="10383226" y="2078437"/>
            <a:ext cx="748911" cy="55256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a:extLst>
              <a:ext uri="{FF2B5EF4-FFF2-40B4-BE49-F238E27FC236}">
                <a16:creationId xmlns="" xmlns:a16="http://schemas.microsoft.com/office/drawing/2014/main" id="{C342D46E-45E7-43A5-A988-45D74ACF3E3A}"/>
              </a:ext>
            </a:extLst>
          </p:cNvPr>
          <p:cNvSpPr/>
          <p:nvPr/>
        </p:nvSpPr>
        <p:spPr>
          <a:xfrm>
            <a:off x="5276032" y="2631004"/>
            <a:ext cx="499273" cy="42073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a:extLst>
              <a:ext uri="{FF2B5EF4-FFF2-40B4-BE49-F238E27FC236}">
                <a16:creationId xmlns="" xmlns:a16="http://schemas.microsoft.com/office/drawing/2014/main" id="{A739036B-E60E-4039-9E67-223B37ACB79F}"/>
              </a:ext>
            </a:extLst>
          </p:cNvPr>
          <p:cNvSpPr/>
          <p:nvPr/>
        </p:nvSpPr>
        <p:spPr>
          <a:xfrm>
            <a:off x="7993987" y="4414738"/>
            <a:ext cx="678788" cy="359028"/>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a:extLst>
              <a:ext uri="{FF2B5EF4-FFF2-40B4-BE49-F238E27FC236}">
                <a16:creationId xmlns="" xmlns:a16="http://schemas.microsoft.com/office/drawing/2014/main" id="{864EBE19-B8F7-44B0-9FD1-6CE7B39D51D4}"/>
              </a:ext>
            </a:extLst>
          </p:cNvPr>
          <p:cNvSpPr/>
          <p:nvPr/>
        </p:nvSpPr>
        <p:spPr>
          <a:xfrm>
            <a:off x="7747155" y="5003955"/>
            <a:ext cx="858303" cy="504883"/>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87023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Resim 6">
            <a:extLst>
              <a:ext uri="{FF2B5EF4-FFF2-40B4-BE49-F238E27FC236}">
                <a16:creationId xmlns="" xmlns:a16="http://schemas.microsoft.com/office/drawing/2014/main" id="{FBBDB9E1-D657-4178-BE0B-3CF1E45BEB29}"/>
              </a:ext>
            </a:extLst>
          </p:cNvPr>
          <p:cNvPicPr>
            <a:picLocks noChangeAspect="1"/>
          </p:cNvPicPr>
          <p:nvPr/>
        </p:nvPicPr>
        <p:blipFill rotWithShape="1">
          <a:blip r:embed="rId2"/>
          <a:srcRect l="13212" r="-1" b="-1"/>
          <a:stretch/>
        </p:blipFill>
        <p:spPr>
          <a:xfrm>
            <a:off x="7206181" y="2498428"/>
            <a:ext cx="4985819" cy="3834650"/>
          </a:xfrm>
          <a:prstGeom prst="rect">
            <a:avLst/>
          </a:prstGeom>
        </p:spPr>
      </p:pic>
      <p:sp>
        <p:nvSpPr>
          <p:cNvPr id="5" name="Metin kutusu 4">
            <a:extLst>
              <a:ext uri="{FF2B5EF4-FFF2-40B4-BE49-F238E27FC236}">
                <a16:creationId xmlns="" xmlns:a16="http://schemas.microsoft.com/office/drawing/2014/main" id="{A2907134-5BAB-4581-A51E-5D584E65C01E}"/>
              </a:ext>
            </a:extLst>
          </p:cNvPr>
          <p:cNvSpPr txBox="1"/>
          <p:nvPr/>
        </p:nvSpPr>
        <p:spPr>
          <a:xfrm>
            <a:off x="1180730" y="328474"/>
            <a:ext cx="7013359" cy="369332"/>
          </a:xfrm>
          <a:prstGeom prst="rect">
            <a:avLst/>
          </a:prstGeom>
          <a:noFill/>
        </p:spPr>
        <p:txBody>
          <a:bodyPr wrap="square" rtlCol="0">
            <a:spAutoFit/>
          </a:bodyPr>
          <a:lstStyle/>
          <a:p>
            <a:pPr marL="285750" indent="-285750">
              <a:buFont typeface="Arial" panose="020B0604020202020204" pitchFamily="34" charset="0"/>
              <a:buChar char="•"/>
            </a:pPr>
            <a:endParaRPr lang="tr-TR" dirty="0"/>
          </a:p>
        </p:txBody>
      </p:sp>
      <p:sp>
        <p:nvSpPr>
          <p:cNvPr id="6" name="Dikdörtgen 5">
            <a:extLst>
              <a:ext uri="{FF2B5EF4-FFF2-40B4-BE49-F238E27FC236}">
                <a16:creationId xmlns="" xmlns:a16="http://schemas.microsoft.com/office/drawing/2014/main" id="{23094F6D-0F66-4D43-A935-B3EA0132AC35}"/>
              </a:ext>
            </a:extLst>
          </p:cNvPr>
          <p:cNvSpPr/>
          <p:nvPr/>
        </p:nvSpPr>
        <p:spPr>
          <a:xfrm>
            <a:off x="7206181" y="1000429"/>
            <a:ext cx="4015087"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8" name="Dikdörtgen 7">
            <a:extLst>
              <a:ext uri="{FF2B5EF4-FFF2-40B4-BE49-F238E27FC236}">
                <a16:creationId xmlns="" xmlns:a16="http://schemas.microsoft.com/office/drawing/2014/main" id="{B4EACD24-507B-4BFF-8D6F-AA1157066E56}"/>
              </a:ext>
            </a:extLst>
          </p:cNvPr>
          <p:cNvSpPr/>
          <p:nvPr/>
        </p:nvSpPr>
        <p:spPr>
          <a:xfrm>
            <a:off x="7859485" y="2013626"/>
            <a:ext cx="3690257" cy="72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Dikdörtgen 3">
            <a:extLst>
              <a:ext uri="{FF2B5EF4-FFF2-40B4-BE49-F238E27FC236}">
                <a16:creationId xmlns="" xmlns:a16="http://schemas.microsoft.com/office/drawing/2014/main" id="{E0C1BC18-E1F3-4B3A-98E8-595283652362}"/>
              </a:ext>
            </a:extLst>
          </p:cNvPr>
          <p:cNvSpPr/>
          <p:nvPr/>
        </p:nvSpPr>
        <p:spPr>
          <a:xfrm>
            <a:off x="7194783" y="582201"/>
            <a:ext cx="4664116" cy="5169913"/>
          </a:xfrm>
          <a:prstGeom prst="rect">
            <a:avLst/>
          </a:prstGeom>
        </p:spPr>
        <p:txBody>
          <a:bodyPr vert="horz" lIns="0" tIns="45720" rIns="0" bIns="45720" rtlCol="0">
            <a:noAutofit/>
          </a:bodyPr>
          <a:lstStyle/>
          <a:p>
            <a:pPr marL="285750" indent="-285750" fontAlgn="base">
              <a:lnSpc>
                <a:spcPct val="90000"/>
              </a:lnSpc>
              <a:spcAft>
                <a:spcPts val="600"/>
              </a:spcAft>
              <a:buClr>
                <a:schemeClr val="accent1"/>
              </a:buClr>
              <a:buFont typeface="Arial" panose="020B0604020202020204" pitchFamily="34" charset="0"/>
              <a:buChar char="•"/>
            </a:pPr>
            <a:r>
              <a:rPr lang="en-US" sz="2000" dirty="0" err="1"/>
              <a:t>Pisac</a:t>
            </a:r>
            <a:r>
              <a:rPr lang="en-US" sz="2000" dirty="0"/>
              <a:t> 1430 </a:t>
            </a:r>
            <a:r>
              <a:rPr lang="en-US" sz="2000" dirty="0" err="1"/>
              <a:t>civarlarında</a:t>
            </a:r>
            <a:r>
              <a:rPr lang="tr-TR" sz="2000" dirty="0"/>
              <a:t> tarım ürünleri üretmek amacıyla kurulmuş bir şehirdir. </a:t>
            </a:r>
          </a:p>
          <a:p>
            <a:pPr marL="285750" indent="-285750" fontAlgn="base">
              <a:lnSpc>
                <a:spcPct val="90000"/>
              </a:lnSpc>
              <a:spcAft>
                <a:spcPts val="600"/>
              </a:spcAft>
              <a:buClr>
                <a:schemeClr val="accent1"/>
              </a:buClr>
              <a:buFont typeface="Arial" panose="020B0604020202020204" pitchFamily="34" charset="0"/>
              <a:buChar char="•"/>
            </a:pPr>
            <a:r>
              <a:rPr lang="en-US" sz="2000" dirty="0" err="1"/>
              <a:t>Pisac’ın</a:t>
            </a:r>
            <a:r>
              <a:rPr lang="en-US" sz="2000" dirty="0"/>
              <a:t> </a:t>
            </a:r>
            <a:r>
              <a:rPr lang="en-US" sz="2000" dirty="0" err="1"/>
              <a:t>kurulduğu</a:t>
            </a:r>
            <a:r>
              <a:rPr lang="en-US" sz="2000" dirty="0"/>
              <a:t> </a:t>
            </a:r>
            <a:r>
              <a:rPr lang="en-US" sz="2000" dirty="0" err="1"/>
              <a:t>tepe</a:t>
            </a:r>
            <a:r>
              <a:rPr lang="en-US" sz="2000" dirty="0"/>
              <a:t> </a:t>
            </a:r>
            <a:r>
              <a:rPr lang="en-US" sz="2000" dirty="0" err="1"/>
              <a:t>oturan</a:t>
            </a:r>
            <a:r>
              <a:rPr lang="en-US" sz="2000" dirty="0"/>
              <a:t> </a:t>
            </a:r>
            <a:r>
              <a:rPr lang="en-US" sz="2000" dirty="0" err="1"/>
              <a:t>bir</a:t>
            </a:r>
            <a:r>
              <a:rPr lang="en-US" sz="2000" dirty="0"/>
              <a:t> </a:t>
            </a:r>
            <a:r>
              <a:rPr lang="en-US" sz="2000" dirty="0" err="1"/>
              <a:t>akbabaya</a:t>
            </a:r>
            <a:r>
              <a:rPr lang="en-US" sz="2000" dirty="0"/>
              <a:t> </a:t>
            </a:r>
            <a:r>
              <a:rPr lang="en-US" sz="2000" dirty="0" err="1"/>
              <a:t>benzediği</a:t>
            </a:r>
            <a:r>
              <a:rPr lang="en-US" sz="2000" dirty="0"/>
              <a:t> </a:t>
            </a:r>
            <a:r>
              <a:rPr lang="en-US" sz="2000" dirty="0" err="1"/>
              <a:t>için</a:t>
            </a:r>
            <a:r>
              <a:rPr lang="en-US" sz="2000" dirty="0"/>
              <a:t> </a:t>
            </a:r>
            <a:r>
              <a:rPr lang="en-US" sz="2000" dirty="0" err="1"/>
              <a:t>Pisac’a</a:t>
            </a:r>
            <a:r>
              <a:rPr lang="tr-TR" sz="2000" dirty="0"/>
              <a:t> Quechua dilinde kuş şekli anlamına gelen </a:t>
            </a:r>
            <a:r>
              <a:rPr lang="en-US" sz="2000" dirty="0"/>
              <a:t> </a:t>
            </a:r>
            <a:r>
              <a:rPr lang="en-US" sz="2000" dirty="0" err="1"/>
              <a:t>bu</a:t>
            </a:r>
            <a:r>
              <a:rPr lang="en-US" sz="2000" dirty="0"/>
              <a:t> </a:t>
            </a:r>
            <a:r>
              <a:rPr lang="en-US" sz="2000" dirty="0" err="1"/>
              <a:t>isim</a:t>
            </a:r>
            <a:r>
              <a:rPr lang="en-US" sz="2000" dirty="0"/>
              <a:t> </a:t>
            </a:r>
            <a:r>
              <a:rPr lang="en-US" sz="2000" dirty="0" err="1"/>
              <a:t>verilmiş</a:t>
            </a:r>
            <a:r>
              <a:rPr lang="tr-TR" sz="2000" dirty="0"/>
              <a:t>tir (Anonim 2017a)</a:t>
            </a:r>
            <a:r>
              <a:rPr lang="en-US" sz="2000" dirty="0"/>
              <a:t>.</a:t>
            </a:r>
            <a:endParaRPr lang="tr-TR" sz="2000" dirty="0"/>
          </a:p>
        </p:txBody>
      </p:sp>
      <p:sp>
        <p:nvSpPr>
          <p:cNvPr id="15" name="Metin kutusu 14">
            <a:extLst>
              <a:ext uri="{FF2B5EF4-FFF2-40B4-BE49-F238E27FC236}">
                <a16:creationId xmlns="" xmlns:a16="http://schemas.microsoft.com/office/drawing/2014/main" id="{D73E59B6-951B-4495-93AF-772593A8841A}"/>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pic>
        <p:nvPicPr>
          <p:cNvPr id="2" name="Resim 1">
            <a:extLst>
              <a:ext uri="{FF2B5EF4-FFF2-40B4-BE49-F238E27FC236}">
                <a16:creationId xmlns="" xmlns:a16="http://schemas.microsoft.com/office/drawing/2014/main" id="{9842DA1E-262D-43AE-983F-9E6FEFF0E9EE}"/>
              </a:ext>
            </a:extLst>
          </p:cNvPr>
          <p:cNvPicPr>
            <a:picLocks noChangeAspect="1"/>
          </p:cNvPicPr>
          <p:nvPr/>
        </p:nvPicPr>
        <p:blipFill>
          <a:blip r:embed="rId3"/>
          <a:stretch>
            <a:fillRect/>
          </a:stretch>
        </p:blipFill>
        <p:spPr>
          <a:xfrm>
            <a:off x="696024" y="0"/>
            <a:ext cx="6057055" cy="4046112"/>
          </a:xfrm>
          <a:prstGeom prst="rect">
            <a:avLst/>
          </a:prstGeom>
        </p:spPr>
      </p:pic>
      <p:sp>
        <p:nvSpPr>
          <p:cNvPr id="3" name="Metin kutusu 2">
            <a:extLst>
              <a:ext uri="{FF2B5EF4-FFF2-40B4-BE49-F238E27FC236}">
                <a16:creationId xmlns="" xmlns:a16="http://schemas.microsoft.com/office/drawing/2014/main" id="{A8A13C49-3FFE-42F9-A513-93909506CD00}"/>
              </a:ext>
            </a:extLst>
          </p:cNvPr>
          <p:cNvSpPr txBox="1"/>
          <p:nvPr/>
        </p:nvSpPr>
        <p:spPr>
          <a:xfrm>
            <a:off x="857797" y="4461581"/>
            <a:ext cx="5733509" cy="1938992"/>
          </a:xfrm>
          <a:prstGeom prst="rect">
            <a:avLst/>
          </a:prstGeom>
          <a:noFill/>
        </p:spPr>
        <p:txBody>
          <a:bodyPr wrap="square" rtlCol="0">
            <a:spAutoFit/>
          </a:bodyPr>
          <a:lstStyle/>
          <a:p>
            <a:pPr marL="285750" indent="-285750">
              <a:buFont typeface="Arial" panose="020B0604020202020204" pitchFamily="34" charset="0"/>
              <a:buChar char="•"/>
            </a:pPr>
            <a:r>
              <a:rPr lang="tr-TR" sz="2000" dirty="0"/>
              <a:t>Moray’da deneyi yapılan ve olumlu sonuç veren patates tohumları </a:t>
            </a:r>
            <a:r>
              <a:rPr lang="tr-TR" sz="2000" dirty="0" err="1"/>
              <a:t>Pisac’a</a:t>
            </a:r>
            <a:r>
              <a:rPr lang="tr-TR" sz="2000" dirty="0"/>
              <a:t> getirilip uygun iklimin  olduğu yüksekliğe dikilmektedir (</a:t>
            </a:r>
            <a:r>
              <a:rPr lang="tr-TR" sz="2000" dirty="0" err="1"/>
              <a:t>Anonymous</a:t>
            </a:r>
            <a:r>
              <a:rPr lang="tr-TR" sz="2000" dirty="0"/>
              <a:t> 2019d).</a:t>
            </a:r>
          </a:p>
          <a:p>
            <a:pPr marL="285750" indent="-285750">
              <a:buFont typeface="Arial" panose="020B0604020202020204" pitchFamily="34" charset="0"/>
              <a:buChar char="•"/>
            </a:pPr>
            <a:r>
              <a:rPr lang="tr-TR" sz="2000" dirty="0"/>
              <a:t>Şuan </a:t>
            </a:r>
            <a:r>
              <a:rPr lang="tr-TR" sz="2000" dirty="0" err="1"/>
              <a:t>Pisac</a:t>
            </a:r>
            <a:r>
              <a:rPr lang="tr-TR" sz="2000" dirty="0"/>
              <a:t> da pazar </a:t>
            </a:r>
            <a:r>
              <a:rPr lang="tr-TR" sz="2000" dirty="0" smtClean="0"/>
              <a:t>yerleri de </a:t>
            </a:r>
            <a:r>
              <a:rPr lang="tr-TR" sz="2000" dirty="0"/>
              <a:t>bulunmaktadır.</a:t>
            </a:r>
            <a:endParaRPr lang="en-US" sz="2000" dirty="0"/>
          </a:p>
          <a:p>
            <a:endParaRPr lang="tr-TR" sz="2000" dirty="0"/>
          </a:p>
        </p:txBody>
      </p:sp>
      <p:sp>
        <p:nvSpPr>
          <p:cNvPr id="9" name="Metin kutusu 8">
            <a:extLst>
              <a:ext uri="{FF2B5EF4-FFF2-40B4-BE49-F238E27FC236}">
                <a16:creationId xmlns="" xmlns:a16="http://schemas.microsoft.com/office/drawing/2014/main" id="{9E515D52-5105-44BA-972E-227C1951B937}"/>
              </a:ext>
            </a:extLst>
          </p:cNvPr>
          <p:cNvSpPr txBox="1"/>
          <p:nvPr/>
        </p:nvSpPr>
        <p:spPr>
          <a:xfrm>
            <a:off x="7836803" y="52694"/>
            <a:ext cx="5548095" cy="584775"/>
          </a:xfrm>
          <a:prstGeom prst="rect">
            <a:avLst/>
          </a:prstGeom>
          <a:noFill/>
        </p:spPr>
        <p:txBody>
          <a:bodyPr wrap="square" rtlCol="0">
            <a:spAutoFit/>
          </a:bodyPr>
          <a:lstStyle/>
          <a:p>
            <a:r>
              <a:rPr lang="tr-TR" sz="3200" b="1" dirty="0">
                <a:latin typeface="+mj-lt"/>
              </a:rPr>
              <a:t>URUBAMBA / PİSAC</a:t>
            </a:r>
          </a:p>
        </p:txBody>
      </p:sp>
      <p:sp>
        <p:nvSpPr>
          <p:cNvPr id="19" name="Metin kutusu 18">
            <a:extLst>
              <a:ext uri="{FF2B5EF4-FFF2-40B4-BE49-F238E27FC236}">
                <a16:creationId xmlns="" xmlns:a16="http://schemas.microsoft.com/office/drawing/2014/main" id="{4D2A9EAE-A5CC-45E0-B69A-9D3488E50520}"/>
              </a:ext>
            </a:extLst>
          </p:cNvPr>
          <p:cNvSpPr txBox="1"/>
          <p:nvPr/>
        </p:nvSpPr>
        <p:spPr>
          <a:xfrm>
            <a:off x="1" y="-1"/>
            <a:ext cx="696024" cy="6857999"/>
          </a:xfrm>
          <a:prstGeom prst="rect">
            <a:avLst/>
          </a:prstGeom>
          <a:solidFill>
            <a:schemeClr val="accent2"/>
          </a:solidFill>
        </p:spPr>
        <p:txBody>
          <a:bodyPr vert="wordArtVert" wrap="square" rtlCol="0">
            <a:spAutoFit/>
          </a:bodyPr>
          <a:lstStyle/>
          <a:p>
            <a:pPr algn="ctr"/>
            <a:r>
              <a:rPr lang="tr-TR" sz="2800" b="1" spc="-50" dirty="0">
                <a:solidFill>
                  <a:srgbClr val="FFFFFF"/>
                </a:solidFill>
              </a:rPr>
              <a:t>DOĞAL PEYZAJ</a:t>
            </a:r>
            <a:endParaRPr lang="en-US" sz="2800" b="1" spc="-50" dirty="0">
              <a:solidFill>
                <a:srgbClr val="FFFFFF"/>
              </a:solidFill>
            </a:endParaRPr>
          </a:p>
        </p:txBody>
      </p:sp>
    </p:spTree>
    <p:extLst>
      <p:ext uri="{BB962C8B-B14F-4D97-AF65-F5344CB8AC3E}">
        <p14:creationId xmlns:p14="http://schemas.microsoft.com/office/powerpoint/2010/main" val="4161759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Maraş.  Inkas Peru Kutsal Vadisi">
            <a:extLst>
              <a:ext uri="{FF2B5EF4-FFF2-40B4-BE49-F238E27FC236}">
                <a16:creationId xmlns="" xmlns:a16="http://schemas.microsoft.com/office/drawing/2014/main" id="{5FCFEDC0-FB39-41E1-98B2-66A62E3A79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5" r="2" b="2"/>
          <a:stretch/>
        </p:blipFill>
        <p:spPr bwMode="auto">
          <a:xfrm>
            <a:off x="696024" y="2374305"/>
            <a:ext cx="5190426" cy="3992016"/>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a:extLst>
              <a:ext uri="{FF2B5EF4-FFF2-40B4-BE49-F238E27FC236}">
                <a16:creationId xmlns="" xmlns:a16="http://schemas.microsoft.com/office/drawing/2014/main" id="{ED6505EF-6357-4334-BFD5-9AE365E26BF7}"/>
              </a:ext>
            </a:extLst>
          </p:cNvPr>
          <p:cNvSpPr/>
          <p:nvPr/>
        </p:nvSpPr>
        <p:spPr>
          <a:xfrm>
            <a:off x="1082824" y="925058"/>
            <a:ext cx="4176284" cy="367018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Arial" panose="020B0604020202020204" pitchFamily="34" charset="0"/>
              <a:buChar char="•"/>
            </a:pPr>
            <a:r>
              <a:rPr lang="en-US" sz="2000" dirty="0"/>
              <a:t>Bu </a:t>
            </a:r>
            <a:r>
              <a:rPr lang="en-US" sz="2000" dirty="0" err="1"/>
              <a:t>kasaba</a:t>
            </a:r>
            <a:r>
              <a:rPr lang="en-US" sz="2000" dirty="0"/>
              <a:t>, İnka </a:t>
            </a:r>
            <a:r>
              <a:rPr lang="en-US" sz="2000" dirty="0" err="1"/>
              <a:t>döneminden</a:t>
            </a:r>
            <a:r>
              <a:rPr lang="en-US" sz="2000" dirty="0"/>
              <a:t> </a:t>
            </a:r>
            <a:r>
              <a:rPr lang="en-US" sz="2000" dirty="0" err="1"/>
              <a:t>beri</a:t>
            </a:r>
            <a:r>
              <a:rPr lang="en-US" sz="2000" dirty="0"/>
              <a:t> </a:t>
            </a:r>
            <a:r>
              <a:rPr lang="en-US" sz="2000" dirty="0" err="1"/>
              <a:t>kullanımda</a:t>
            </a:r>
            <a:r>
              <a:rPr lang="en-US" sz="2000" dirty="0"/>
              <a:t> </a:t>
            </a:r>
            <a:r>
              <a:rPr lang="en-US" sz="2000" dirty="0" err="1"/>
              <a:t>olan</a:t>
            </a:r>
            <a:r>
              <a:rPr lang="en-US" sz="2000" dirty="0"/>
              <a:t> </a:t>
            </a:r>
            <a:r>
              <a:rPr lang="tr-TR" sz="2000" dirty="0"/>
              <a:t>,</a:t>
            </a:r>
            <a:r>
              <a:rPr lang="en-US" sz="2000" dirty="0" err="1"/>
              <a:t>yakındaki</a:t>
            </a:r>
            <a:r>
              <a:rPr lang="en-US" sz="2000" dirty="0"/>
              <a:t> </a:t>
            </a:r>
            <a:r>
              <a:rPr lang="en-US" sz="2000" dirty="0" err="1"/>
              <a:t>tuz</a:t>
            </a:r>
            <a:r>
              <a:rPr lang="en-US" sz="2000" dirty="0"/>
              <a:t> </a:t>
            </a:r>
            <a:r>
              <a:rPr lang="en-US" sz="2000" dirty="0" err="1"/>
              <a:t>buharlaşma</a:t>
            </a:r>
            <a:r>
              <a:rPr lang="en-US" sz="2000" dirty="0"/>
              <a:t> </a:t>
            </a:r>
            <a:r>
              <a:rPr lang="en-US" sz="2000" dirty="0" err="1"/>
              <a:t>havuzları</a:t>
            </a:r>
            <a:r>
              <a:rPr lang="en-US" sz="2000" dirty="0"/>
              <a:t> </a:t>
            </a:r>
            <a:r>
              <a:rPr lang="en-US" sz="2000" dirty="0" err="1"/>
              <a:t>ile</a:t>
            </a:r>
            <a:r>
              <a:rPr lang="en-US" sz="2000" dirty="0"/>
              <a:t> </a:t>
            </a:r>
            <a:r>
              <a:rPr lang="en-US" sz="2000" dirty="0" err="1"/>
              <a:t>ünlüdür</a:t>
            </a:r>
            <a:r>
              <a:rPr lang="en-US" sz="2000" dirty="0"/>
              <a:t>. </a:t>
            </a:r>
            <a:endParaRPr lang="tr-TR" sz="2000" dirty="0"/>
          </a:p>
        </p:txBody>
      </p:sp>
      <p:sp>
        <p:nvSpPr>
          <p:cNvPr id="5" name="Metin kutusu 4">
            <a:extLst>
              <a:ext uri="{FF2B5EF4-FFF2-40B4-BE49-F238E27FC236}">
                <a16:creationId xmlns="" xmlns:a16="http://schemas.microsoft.com/office/drawing/2014/main" id="{A2907134-5BAB-4581-A51E-5D584E65C01E}"/>
              </a:ext>
            </a:extLst>
          </p:cNvPr>
          <p:cNvSpPr txBox="1"/>
          <p:nvPr/>
        </p:nvSpPr>
        <p:spPr>
          <a:xfrm>
            <a:off x="1180730" y="328474"/>
            <a:ext cx="7013359" cy="369332"/>
          </a:xfrm>
          <a:prstGeom prst="rect">
            <a:avLst/>
          </a:prstGeom>
          <a:noFill/>
        </p:spPr>
        <p:txBody>
          <a:bodyPr wrap="square" rtlCol="0">
            <a:spAutoFit/>
          </a:bodyPr>
          <a:lstStyle/>
          <a:p>
            <a:pPr marL="285750" indent="-285750">
              <a:buFont typeface="Arial" panose="020B0604020202020204" pitchFamily="34" charset="0"/>
              <a:buChar char="•"/>
            </a:pPr>
            <a:endParaRPr lang="tr-TR" dirty="0"/>
          </a:p>
        </p:txBody>
      </p:sp>
      <p:sp>
        <p:nvSpPr>
          <p:cNvPr id="6" name="Dikdörtgen 5">
            <a:extLst>
              <a:ext uri="{FF2B5EF4-FFF2-40B4-BE49-F238E27FC236}">
                <a16:creationId xmlns="" xmlns:a16="http://schemas.microsoft.com/office/drawing/2014/main" id="{23094F6D-0F66-4D43-A935-B3EA0132AC35}"/>
              </a:ext>
            </a:extLst>
          </p:cNvPr>
          <p:cNvSpPr/>
          <p:nvPr/>
        </p:nvSpPr>
        <p:spPr>
          <a:xfrm>
            <a:off x="7206181" y="1000429"/>
            <a:ext cx="4015087"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14" name="Metin kutusu 13">
            <a:extLst>
              <a:ext uri="{FF2B5EF4-FFF2-40B4-BE49-F238E27FC236}">
                <a16:creationId xmlns="" xmlns:a16="http://schemas.microsoft.com/office/drawing/2014/main" id="{4FBB9C28-A375-48B9-8079-590FC5DE1276}"/>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3" name="Metin kutusu 2">
            <a:extLst>
              <a:ext uri="{FF2B5EF4-FFF2-40B4-BE49-F238E27FC236}">
                <a16:creationId xmlns="" xmlns:a16="http://schemas.microsoft.com/office/drawing/2014/main" id="{7DAB1D69-2F93-41B8-B04F-EE38E1080070}"/>
              </a:ext>
            </a:extLst>
          </p:cNvPr>
          <p:cNvSpPr txBox="1"/>
          <p:nvPr/>
        </p:nvSpPr>
        <p:spPr>
          <a:xfrm>
            <a:off x="934593" y="34849"/>
            <a:ext cx="3761694" cy="584775"/>
          </a:xfrm>
          <a:prstGeom prst="rect">
            <a:avLst/>
          </a:prstGeom>
          <a:noFill/>
        </p:spPr>
        <p:txBody>
          <a:bodyPr wrap="square" rtlCol="0">
            <a:spAutoFit/>
          </a:bodyPr>
          <a:lstStyle/>
          <a:p>
            <a:r>
              <a:rPr lang="tr-TR" sz="3200" dirty="0"/>
              <a:t>URUBAMBA / MARAŞ</a:t>
            </a:r>
          </a:p>
        </p:txBody>
      </p:sp>
      <p:pic>
        <p:nvPicPr>
          <p:cNvPr id="4" name="Resim 3">
            <a:extLst>
              <a:ext uri="{FF2B5EF4-FFF2-40B4-BE49-F238E27FC236}">
                <a16:creationId xmlns="" xmlns:a16="http://schemas.microsoft.com/office/drawing/2014/main" id="{4E758D6E-E457-427F-BD0B-65044FD9DF2E}"/>
              </a:ext>
            </a:extLst>
          </p:cNvPr>
          <p:cNvPicPr>
            <a:picLocks noChangeAspect="1"/>
          </p:cNvPicPr>
          <p:nvPr/>
        </p:nvPicPr>
        <p:blipFill>
          <a:blip r:embed="rId3"/>
          <a:stretch>
            <a:fillRect/>
          </a:stretch>
        </p:blipFill>
        <p:spPr>
          <a:xfrm>
            <a:off x="5886450" y="15459"/>
            <a:ext cx="6302390" cy="4203694"/>
          </a:xfrm>
          <a:prstGeom prst="rect">
            <a:avLst/>
          </a:prstGeom>
        </p:spPr>
      </p:pic>
      <p:sp>
        <p:nvSpPr>
          <p:cNvPr id="7" name="Dikdörtgen 6">
            <a:extLst>
              <a:ext uri="{FF2B5EF4-FFF2-40B4-BE49-F238E27FC236}">
                <a16:creationId xmlns="" xmlns:a16="http://schemas.microsoft.com/office/drawing/2014/main" id="{59BBC4DC-20B5-4A3E-87BF-84D5F4D3B6F2}"/>
              </a:ext>
            </a:extLst>
          </p:cNvPr>
          <p:cNvSpPr/>
          <p:nvPr/>
        </p:nvSpPr>
        <p:spPr>
          <a:xfrm>
            <a:off x="5989645" y="4468921"/>
            <a:ext cx="6096000" cy="1754326"/>
          </a:xfrm>
          <a:prstGeom prst="rect">
            <a:avLst/>
          </a:prstGeom>
        </p:spPr>
        <p:txBody>
          <a:bodyPr>
            <a:spAutoFit/>
          </a:bodyPr>
          <a:lstStyle/>
          <a:p>
            <a:pPr marL="285750" indent="-285750">
              <a:lnSpc>
                <a:spcPct val="90000"/>
              </a:lnSpc>
              <a:spcAft>
                <a:spcPts val="600"/>
              </a:spcAft>
              <a:buClr>
                <a:schemeClr val="accent1"/>
              </a:buClr>
              <a:buFont typeface="Arial" panose="020B0604020202020204" pitchFamily="34" charset="0"/>
              <a:buChar char="•"/>
            </a:pPr>
            <a:r>
              <a:rPr lang="en-US" sz="2000" dirty="0" err="1"/>
              <a:t>Çok</a:t>
            </a:r>
            <a:r>
              <a:rPr lang="en-US" sz="2000" dirty="0"/>
              <a:t> </a:t>
            </a:r>
            <a:r>
              <a:rPr lang="en-US" sz="2000" dirty="0" err="1"/>
              <a:t>tuzlu</a:t>
            </a:r>
            <a:r>
              <a:rPr lang="en-US" sz="2000" dirty="0"/>
              <a:t> </a:t>
            </a:r>
            <a:r>
              <a:rPr lang="en-US" sz="2000" dirty="0" err="1"/>
              <a:t>su</a:t>
            </a:r>
            <a:r>
              <a:rPr lang="en-US" sz="2000" dirty="0"/>
              <a:t>, </a:t>
            </a:r>
            <a:r>
              <a:rPr lang="en-US" sz="2000" dirty="0" err="1"/>
              <a:t>yeraltı</a:t>
            </a:r>
            <a:r>
              <a:rPr lang="en-US" sz="2000" dirty="0"/>
              <a:t> </a:t>
            </a:r>
            <a:r>
              <a:rPr lang="en-US" sz="2000" dirty="0" err="1"/>
              <a:t>akışının</a:t>
            </a:r>
            <a:r>
              <a:rPr lang="en-US" sz="2000" dirty="0"/>
              <a:t> </a:t>
            </a:r>
            <a:r>
              <a:rPr lang="en-US" sz="2000" dirty="0" err="1"/>
              <a:t>doğal</a:t>
            </a:r>
            <a:r>
              <a:rPr lang="en-US" sz="2000" dirty="0"/>
              <a:t> </a:t>
            </a:r>
            <a:r>
              <a:rPr lang="en-US" sz="2000" dirty="0" err="1"/>
              <a:t>çıkışı</a:t>
            </a:r>
            <a:r>
              <a:rPr lang="en-US" sz="2000" dirty="0"/>
              <a:t> </a:t>
            </a:r>
            <a:r>
              <a:rPr lang="en-US" sz="2000" dirty="0" err="1"/>
              <a:t>olan</a:t>
            </a:r>
            <a:r>
              <a:rPr lang="en-US" sz="2000" dirty="0"/>
              <a:t> </a:t>
            </a:r>
            <a:r>
              <a:rPr lang="en-US" sz="2000" dirty="0" err="1"/>
              <a:t>bir</a:t>
            </a:r>
            <a:r>
              <a:rPr lang="en-US" sz="2000" dirty="0"/>
              <a:t> </a:t>
            </a:r>
            <a:r>
              <a:rPr lang="en-US" sz="2000" dirty="0" err="1"/>
              <a:t>kaynakta</a:t>
            </a:r>
            <a:r>
              <a:rPr lang="en-US" sz="2000" dirty="0"/>
              <a:t> </a:t>
            </a:r>
            <a:r>
              <a:rPr lang="en-US" sz="2000" dirty="0" err="1"/>
              <a:t>ortaya</a:t>
            </a:r>
            <a:r>
              <a:rPr lang="en-US" sz="2000" dirty="0"/>
              <a:t> </a:t>
            </a:r>
            <a:r>
              <a:rPr lang="en-US" sz="2000" dirty="0" err="1"/>
              <a:t>çık</a:t>
            </a:r>
            <a:r>
              <a:rPr lang="tr-TR" sz="2000" dirty="0"/>
              <a:t>maktadır</a:t>
            </a:r>
            <a:r>
              <a:rPr lang="en-US" sz="2000" dirty="0"/>
              <a:t>. </a:t>
            </a:r>
            <a:r>
              <a:rPr lang="en-US" sz="2000" dirty="0" err="1"/>
              <a:t>Suyun</a:t>
            </a:r>
            <a:r>
              <a:rPr lang="en-US" sz="2000" dirty="0"/>
              <a:t> </a:t>
            </a:r>
            <a:r>
              <a:rPr lang="en-US" sz="2000" dirty="0" err="1"/>
              <a:t>havuzda</a:t>
            </a:r>
            <a:r>
              <a:rPr lang="en-US" sz="2000" dirty="0"/>
              <a:t> </a:t>
            </a:r>
            <a:r>
              <a:rPr lang="en-US" sz="2000" dirty="0" err="1"/>
              <a:t>durmasına</a:t>
            </a:r>
            <a:r>
              <a:rPr lang="en-US" sz="2000" dirty="0"/>
              <a:t> </a:t>
            </a:r>
            <a:r>
              <a:rPr lang="en-US" sz="2000" dirty="0" err="1"/>
              <a:t>izin</a:t>
            </a:r>
            <a:r>
              <a:rPr lang="en-US" sz="2000" dirty="0"/>
              <a:t> </a:t>
            </a:r>
            <a:r>
              <a:rPr lang="en-US" sz="2000" dirty="0" err="1"/>
              <a:t>verilir</a:t>
            </a:r>
            <a:r>
              <a:rPr lang="en-US" sz="2000" dirty="0"/>
              <a:t>, </a:t>
            </a:r>
            <a:r>
              <a:rPr lang="tr-TR" sz="2000" dirty="0"/>
              <a:t>su </a:t>
            </a:r>
            <a:r>
              <a:rPr lang="en-US" sz="2000" dirty="0" err="1"/>
              <a:t>burada</a:t>
            </a:r>
            <a:r>
              <a:rPr lang="en-US" sz="2000" dirty="0"/>
              <a:t> </a:t>
            </a:r>
            <a:r>
              <a:rPr lang="en-US" sz="2000" dirty="0" err="1"/>
              <a:t>tuzu</a:t>
            </a:r>
            <a:r>
              <a:rPr lang="en-US" sz="2000" dirty="0"/>
              <a:t> </a:t>
            </a:r>
            <a:r>
              <a:rPr lang="en-US" sz="2000" dirty="0" err="1"/>
              <a:t>geride</a:t>
            </a:r>
            <a:r>
              <a:rPr lang="en-US" sz="2000" dirty="0"/>
              <a:t> </a:t>
            </a:r>
            <a:r>
              <a:rPr lang="en-US" sz="2000" dirty="0" err="1"/>
              <a:t>bırakarak</a:t>
            </a:r>
            <a:r>
              <a:rPr lang="en-US" sz="2000" dirty="0"/>
              <a:t> </a:t>
            </a:r>
            <a:r>
              <a:rPr lang="en-US" sz="2000" dirty="0" err="1"/>
              <a:t>buharlaşır</a:t>
            </a:r>
            <a:r>
              <a:rPr lang="en-US" sz="2000" dirty="0"/>
              <a:t>. </a:t>
            </a:r>
            <a:r>
              <a:rPr lang="en-US" sz="2000" dirty="0" err="1"/>
              <a:t>Havuzlar</a:t>
            </a:r>
            <a:r>
              <a:rPr lang="en-US" sz="2000" dirty="0"/>
              <a:t> </a:t>
            </a:r>
            <a:r>
              <a:rPr lang="en-US" sz="2000" dirty="0" err="1"/>
              <a:t>doldurulur</a:t>
            </a:r>
            <a:r>
              <a:rPr lang="en-US" sz="2000" dirty="0"/>
              <a:t>, </a:t>
            </a:r>
            <a:r>
              <a:rPr lang="en-US" sz="2000" dirty="0" err="1"/>
              <a:t>daha</a:t>
            </a:r>
            <a:r>
              <a:rPr lang="en-US" sz="2000" dirty="0"/>
              <a:t> </a:t>
            </a:r>
            <a:r>
              <a:rPr lang="en-US" sz="2000" dirty="0" err="1"/>
              <a:t>sonra</a:t>
            </a:r>
            <a:r>
              <a:rPr lang="en-US" sz="2000" dirty="0"/>
              <a:t> </a:t>
            </a:r>
            <a:r>
              <a:rPr lang="en-US" sz="2000" dirty="0" err="1"/>
              <a:t>yeterli</a:t>
            </a:r>
            <a:r>
              <a:rPr lang="en-US" sz="2000" dirty="0"/>
              <a:t> </a:t>
            </a:r>
            <a:r>
              <a:rPr lang="en-US" sz="2000" dirty="0" err="1"/>
              <a:t>miktarda</a:t>
            </a:r>
            <a:r>
              <a:rPr lang="en-US" sz="2000" dirty="0"/>
              <a:t> </a:t>
            </a:r>
            <a:r>
              <a:rPr lang="en-US" sz="2000" dirty="0" err="1"/>
              <a:t>tuz</a:t>
            </a:r>
            <a:r>
              <a:rPr lang="en-US" sz="2000" dirty="0"/>
              <a:t> </a:t>
            </a:r>
            <a:r>
              <a:rPr lang="en-US" sz="2000" dirty="0" err="1"/>
              <a:t>birikmesini</a:t>
            </a:r>
            <a:r>
              <a:rPr lang="en-US" sz="2000" dirty="0"/>
              <a:t> </a:t>
            </a:r>
            <a:r>
              <a:rPr lang="en-US" sz="2000" dirty="0" err="1"/>
              <a:t>sağlamak</a:t>
            </a:r>
            <a:r>
              <a:rPr lang="en-US" sz="2000" dirty="0"/>
              <a:t> </a:t>
            </a:r>
            <a:r>
              <a:rPr lang="en-US" sz="2000" dirty="0" err="1"/>
              <a:t>için</a:t>
            </a:r>
            <a:r>
              <a:rPr lang="en-US" sz="2000" dirty="0"/>
              <a:t> </a:t>
            </a:r>
            <a:r>
              <a:rPr lang="en-US" sz="2000" dirty="0" err="1"/>
              <a:t>birkaç</a:t>
            </a:r>
            <a:r>
              <a:rPr lang="en-US" sz="2000" dirty="0"/>
              <a:t> </a:t>
            </a:r>
            <a:r>
              <a:rPr lang="en-US" sz="2000" dirty="0" err="1"/>
              <a:t>kez</a:t>
            </a:r>
            <a:r>
              <a:rPr lang="en-US" sz="2000" dirty="0"/>
              <a:t> </a:t>
            </a:r>
            <a:r>
              <a:rPr lang="en-US" sz="2000" dirty="0" err="1"/>
              <a:t>buharlaşmasına</a:t>
            </a:r>
            <a:r>
              <a:rPr lang="en-US" sz="2000" dirty="0"/>
              <a:t> </a:t>
            </a:r>
            <a:r>
              <a:rPr lang="en-US" sz="2000" dirty="0" err="1"/>
              <a:t>izin</a:t>
            </a:r>
            <a:r>
              <a:rPr lang="en-US" sz="2000" dirty="0"/>
              <a:t> </a:t>
            </a:r>
            <a:r>
              <a:rPr lang="en-US" sz="2000" dirty="0" err="1"/>
              <a:t>verilir</a:t>
            </a:r>
            <a:r>
              <a:rPr lang="tr-TR" sz="2000" dirty="0"/>
              <a:t> (</a:t>
            </a:r>
            <a:r>
              <a:rPr lang="tr-TR" sz="2000" dirty="0" err="1"/>
              <a:t>Anonymous</a:t>
            </a:r>
            <a:r>
              <a:rPr lang="tr-TR" sz="2000" dirty="0"/>
              <a:t> 2019d)</a:t>
            </a:r>
            <a:r>
              <a:rPr lang="en-US" sz="2000" dirty="0"/>
              <a:t>.</a:t>
            </a:r>
          </a:p>
        </p:txBody>
      </p:sp>
      <p:sp>
        <p:nvSpPr>
          <p:cNvPr id="18" name="Metin kutusu 17">
            <a:extLst>
              <a:ext uri="{FF2B5EF4-FFF2-40B4-BE49-F238E27FC236}">
                <a16:creationId xmlns="" xmlns:a16="http://schemas.microsoft.com/office/drawing/2014/main" id="{E1B20825-8EC1-4A35-AFD3-D56A7FCD56EC}"/>
              </a:ext>
            </a:extLst>
          </p:cNvPr>
          <p:cNvSpPr txBox="1"/>
          <p:nvPr/>
        </p:nvSpPr>
        <p:spPr>
          <a:xfrm>
            <a:off x="1" y="-1"/>
            <a:ext cx="696024" cy="6857999"/>
          </a:xfrm>
          <a:prstGeom prst="rect">
            <a:avLst/>
          </a:prstGeom>
          <a:solidFill>
            <a:schemeClr val="accent2"/>
          </a:solidFill>
        </p:spPr>
        <p:txBody>
          <a:bodyPr vert="wordArtVert" wrap="square" rtlCol="0">
            <a:spAutoFit/>
          </a:bodyPr>
          <a:lstStyle/>
          <a:p>
            <a:pPr algn="ctr"/>
            <a:r>
              <a:rPr lang="tr-TR" sz="2800" spc="-50" dirty="0">
                <a:solidFill>
                  <a:srgbClr val="FFFFFF"/>
                </a:solidFill>
              </a:rPr>
              <a:t>DOĞAL PEYZAJ</a:t>
            </a:r>
            <a:endParaRPr lang="en-US" sz="2800" spc="-50" dirty="0">
              <a:solidFill>
                <a:srgbClr val="FFFFFF"/>
              </a:solidFill>
            </a:endParaRPr>
          </a:p>
        </p:txBody>
      </p:sp>
    </p:spTree>
    <p:extLst>
      <p:ext uri="{BB962C8B-B14F-4D97-AF65-F5344CB8AC3E}">
        <p14:creationId xmlns:p14="http://schemas.microsoft.com/office/powerpoint/2010/main" val="2371004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Resim 7">
            <a:extLst>
              <a:ext uri="{FF2B5EF4-FFF2-40B4-BE49-F238E27FC236}">
                <a16:creationId xmlns="" xmlns:a16="http://schemas.microsoft.com/office/drawing/2014/main" id="{7648EF3F-C99D-4BF8-A9BD-F047F92640C7}"/>
              </a:ext>
            </a:extLst>
          </p:cNvPr>
          <p:cNvPicPr>
            <a:picLocks noChangeAspect="1"/>
          </p:cNvPicPr>
          <p:nvPr/>
        </p:nvPicPr>
        <p:blipFill rotWithShape="1">
          <a:blip r:embed="rId2"/>
          <a:srcRect l="7255" r="6930" b="-2"/>
          <a:stretch/>
        </p:blipFill>
        <p:spPr>
          <a:xfrm>
            <a:off x="684469" y="913249"/>
            <a:ext cx="7046872" cy="5419829"/>
          </a:xfrm>
          <a:prstGeom prst="rect">
            <a:avLst/>
          </a:prstGeom>
        </p:spPr>
      </p:pic>
      <p:sp>
        <p:nvSpPr>
          <p:cNvPr id="5" name="Metin kutusu 4">
            <a:extLst>
              <a:ext uri="{FF2B5EF4-FFF2-40B4-BE49-F238E27FC236}">
                <a16:creationId xmlns="" xmlns:a16="http://schemas.microsoft.com/office/drawing/2014/main" id="{A2907134-5BAB-4581-A51E-5D584E65C01E}"/>
              </a:ext>
            </a:extLst>
          </p:cNvPr>
          <p:cNvSpPr txBox="1"/>
          <p:nvPr/>
        </p:nvSpPr>
        <p:spPr>
          <a:xfrm>
            <a:off x="1180730" y="328474"/>
            <a:ext cx="7013359" cy="369332"/>
          </a:xfrm>
          <a:prstGeom prst="rect">
            <a:avLst/>
          </a:prstGeom>
          <a:noFill/>
        </p:spPr>
        <p:txBody>
          <a:bodyPr wrap="square" rtlCol="0">
            <a:spAutoFit/>
          </a:bodyPr>
          <a:lstStyle/>
          <a:p>
            <a:pPr marL="285750" indent="-285750">
              <a:buFont typeface="Arial" panose="020B0604020202020204" pitchFamily="34" charset="0"/>
              <a:buChar char="•"/>
            </a:pPr>
            <a:endParaRPr lang="tr-TR" dirty="0"/>
          </a:p>
        </p:txBody>
      </p:sp>
      <p:sp>
        <p:nvSpPr>
          <p:cNvPr id="6" name="Dikdörtgen 5">
            <a:extLst>
              <a:ext uri="{FF2B5EF4-FFF2-40B4-BE49-F238E27FC236}">
                <a16:creationId xmlns="" xmlns:a16="http://schemas.microsoft.com/office/drawing/2014/main" id="{23094F6D-0F66-4D43-A935-B3EA0132AC35}"/>
              </a:ext>
            </a:extLst>
          </p:cNvPr>
          <p:cNvSpPr/>
          <p:nvPr/>
        </p:nvSpPr>
        <p:spPr>
          <a:xfrm>
            <a:off x="7206181" y="1000429"/>
            <a:ext cx="4015087"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9" name="Dikdörtgen 8">
            <a:extLst>
              <a:ext uri="{FF2B5EF4-FFF2-40B4-BE49-F238E27FC236}">
                <a16:creationId xmlns="" xmlns:a16="http://schemas.microsoft.com/office/drawing/2014/main" id="{06ACE70E-1CC9-450F-974E-93379A71F08F}"/>
              </a:ext>
            </a:extLst>
          </p:cNvPr>
          <p:cNvSpPr/>
          <p:nvPr/>
        </p:nvSpPr>
        <p:spPr>
          <a:xfrm>
            <a:off x="7859485" y="1984443"/>
            <a:ext cx="3690257" cy="1012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a:extLst>
              <a:ext uri="{FF2B5EF4-FFF2-40B4-BE49-F238E27FC236}">
                <a16:creationId xmlns="" xmlns:a16="http://schemas.microsoft.com/office/drawing/2014/main" id="{98DFEC2E-68C3-4264-9EF9-5052C581880E}"/>
              </a:ext>
            </a:extLst>
          </p:cNvPr>
          <p:cNvSpPr/>
          <p:nvPr/>
        </p:nvSpPr>
        <p:spPr>
          <a:xfrm>
            <a:off x="7930225" y="1085967"/>
            <a:ext cx="4037142" cy="5333883"/>
          </a:xfrm>
          <a:prstGeom prst="rect">
            <a:avLst/>
          </a:prstGeom>
        </p:spPr>
        <p:txBody>
          <a:bodyPr vert="horz" lIns="0" tIns="45720" rIns="0" bIns="45720" rtlCol="0">
            <a:noAutofit/>
          </a:bodyPr>
          <a:lstStyle/>
          <a:p>
            <a:pPr marL="285750" indent="-285750">
              <a:lnSpc>
                <a:spcPct val="90000"/>
              </a:lnSpc>
              <a:spcAft>
                <a:spcPts val="600"/>
              </a:spcAft>
              <a:buClr>
                <a:schemeClr val="accent1"/>
              </a:buClr>
              <a:buFont typeface="Arial" panose="020B0604020202020204" pitchFamily="34" charset="0"/>
              <a:buChar char="•"/>
            </a:pPr>
            <a:r>
              <a:rPr lang="en-US" sz="2000" dirty="0"/>
              <a:t>Bu </a:t>
            </a:r>
            <a:r>
              <a:rPr lang="en-US" sz="2000" dirty="0" err="1"/>
              <a:t>tarımsal</a:t>
            </a:r>
            <a:r>
              <a:rPr lang="en-US" sz="2000" dirty="0"/>
              <a:t> </a:t>
            </a:r>
            <a:r>
              <a:rPr lang="en-US" sz="2000" dirty="0" err="1"/>
              <a:t>teraslar</a:t>
            </a:r>
            <a:r>
              <a:rPr lang="en-US" sz="2000" dirty="0"/>
              <a:t> </a:t>
            </a:r>
            <a:r>
              <a:rPr lang="en-US" sz="2000" dirty="0" err="1"/>
              <a:t>çoğunlukla</a:t>
            </a:r>
            <a:r>
              <a:rPr lang="en-US" sz="2000" dirty="0"/>
              <a:t> </a:t>
            </a:r>
            <a:r>
              <a:rPr lang="en-US" sz="2000" dirty="0" err="1"/>
              <a:t>çok</a:t>
            </a:r>
            <a:r>
              <a:rPr lang="en-US" sz="2000" dirty="0"/>
              <a:t> </a:t>
            </a:r>
            <a:r>
              <a:rPr lang="en-US" sz="2000" dirty="0" err="1"/>
              <a:t>sayıda</a:t>
            </a:r>
            <a:r>
              <a:rPr lang="en-US" sz="2000" dirty="0"/>
              <a:t> </a:t>
            </a:r>
            <a:r>
              <a:rPr lang="en-US" sz="2000" dirty="0" err="1"/>
              <a:t>devasa</a:t>
            </a:r>
            <a:r>
              <a:rPr lang="en-US" sz="2000" dirty="0"/>
              <a:t> </a:t>
            </a:r>
            <a:r>
              <a:rPr lang="en-US" sz="2000" dirty="0" err="1"/>
              <a:t>dairesel</a:t>
            </a:r>
            <a:r>
              <a:rPr lang="en-US" sz="2000" dirty="0"/>
              <a:t> </a:t>
            </a:r>
            <a:r>
              <a:rPr lang="en-US" sz="2000" dirty="0" err="1"/>
              <a:t>çöküntülerden</a:t>
            </a:r>
            <a:r>
              <a:rPr lang="en-US" sz="2000" dirty="0"/>
              <a:t> </a:t>
            </a:r>
            <a:r>
              <a:rPr lang="en-US" sz="2000" dirty="0" err="1"/>
              <a:t>oluş</a:t>
            </a:r>
            <a:r>
              <a:rPr lang="tr-TR" sz="2000" dirty="0"/>
              <a:t>maktadır</a:t>
            </a:r>
            <a:r>
              <a:rPr lang="en-US" sz="2000" dirty="0"/>
              <a:t>. </a:t>
            </a:r>
            <a:r>
              <a:rPr lang="en-US" sz="2000" dirty="0" err="1"/>
              <a:t>Kompleks</a:t>
            </a:r>
            <a:r>
              <a:rPr lang="en-US" sz="2000" dirty="0"/>
              <a:t>, </a:t>
            </a:r>
            <a:r>
              <a:rPr lang="en-US" sz="2000" dirty="0" err="1"/>
              <a:t>deniz</a:t>
            </a:r>
            <a:r>
              <a:rPr lang="en-US" sz="2000" dirty="0"/>
              <a:t> </a:t>
            </a:r>
            <a:r>
              <a:rPr lang="en-US" sz="2000" dirty="0" err="1"/>
              <a:t>seviyesinden</a:t>
            </a:r>
            <a:r>
              <a:rPr lang="en-US" sz="2000" dirty="0"/>
              <a:t> </a:t>
            </a:r>
            <a:r>
              <a:rPr lang="en-US" sz="2000" dirty="0" err="1"/>
              <a:t>yaklaşık</a:t>
            </a:r>
            <a:r>
              <a:rPr lang="en-US" sz="2000" dirty="0"/>
              <a:t> 3500</a:t>
            </a:r>
            <a:r>
              <a:rPr lang="tr-TR" sz="2000" dirty="0"/>
              <a:t> </a:t>
            </a:r>
            <a:r>
              <a:rPr lang="en-US" sz="2000" dirty="0"/>
              <a:t>m </a:t>
            </a:r>
            <a:r>
              <a:rPr lang="en-US" sz="2000" dirty="0" err="1"/>
              <a:t>yükseklikte</a:t>
            </a:r>
            <a:r>
              <a:rPr lang="en-US" sz="2000" dirty="0"/>
              <a:t> </a:t>
            </a:r>
            <a:r>
              <a:rPr lang="en-US" sz="2000" dirty="0" err="1"/>
              <a:t>bir</a:t>
            </a:r>
            <a:r>
              <a:rPr lang="en-US" sz="2000" dirty="0"/>
              <a:t> </a:t>
            </a:r>
            <a:r>
              <a:rPr lang="en-US" sz="2000" dirty="0" err="1"/>
              <a:t>plato</a:t>
            </a:r>
            <a:r>
              <a:rPr lang="en-US" sz="2000" dirty="0"/>
              <a:t> </a:t>
            </a:r>
            <a:r>
              <a:rPr lang="en-US" sz="2000" dirty="0" err="1"/>
              <a:t>üzerinde</a:t>
            </a:r>
            <a:r>
              <a:rPr lang="en-US" sz="2000" dirty="0"/>
              <a:t> </a:t>
            </a:r>
            <a:r>
              <a:rPr lang="en-US" sz="2000" dirty="0" err="1"/>
              <a:t>yer</a:t>
            </a:r>
            <a:r>
              <a:rPr lang="en-US" sz="2000" dirty="0"/>
              <a:t> </a:t>
            </a:r>
            <a:r>
              <a:rPr lang="en-US" sz="2000" dirty="0" err="1"/>
              <a:t>almaktadır</a:t>
            </a:r>
            <a:r>
              <a:rPr lang="en-US" sz="2000" dirty="0"/>
              <a:t>.</a:t>
            </a:r>
          </a:p>
          <a:p>
            <a:pPr marL="285750" indent="-285750">
              <a:lnSpc>
                <a:spcPct val="90000"/>
              </a:lnSpc>
              <a:spcAft>
                <a:spcPts val="600"/>
              </a:spcAft>
              <a:buClr>
                <a:schemeClr val="accent1"/>
              </a:buClr>
              <a:buFont typeface="Arial" panose="020B0604020202020204" pitchFamily="34" charset="0"/>
              <a:buChar char="•"/>
            </a:pPr>
            <a:r>
              <a:rPr lang="en-US" sz="2000" dirty="0"/>
              <a:t>Her </a:t>
            </a:r>
            <a:r>
              <a:rPr lang="en-US" sz="2000" dirty="0" err="1"/>
              <a:t>bir</a:t>
            </a:r>
            <a:r>
              <a:rPr lang="en-US" sz="2000" dirty="0"/>
              <a:t> </a:t>
            </a:r>
            <a:r>
              <a:rPr lang="en-US" sz="2000" dirty="0" err="1"/>
              <a:t>teras</a:t>
            </a:r>
            <a:r>
              <a:rPr lang="en-US" sz="2000" dirty="0"/>
              <a:t> </a:t>
            </a:r>
            <a:r>
              <a:rPr lang="en-US" sz="2000" dirty="0" err="1"/>
              <a:t>seviyesinin</a:t>
            </a:r>
            <a:r>
              <a:rPr lang="en-US" sz="2000" dirty="0"/>
              <a:t> </a:t>
            </a:r>
            <a:r>
              <a:rPr lang="en-US" sz="2000" dirty="0" err="1"/>
              <a:t>kendi</a:t>
            </a:r>
            <a:r>
              <a:rPr lang="en-US" sz="2000" dirty="0"/>
              <a:t> </a:t>
            </a:r>
            <a:r>
              <a:rPr lang="en-US" sz="2000" dirty="0" err="1"/>
              <a:t>mikroklimaları</a:t>
            </a:r>
            <a:r>
              <a:rPr lang="en-US" sz="2000" dirty="0"/>
              <a:t> </a:t>
            </a:r>
            <a:r>
              <a:rPr lang="en-US" sz="2000" dirty="0" err="1"/>
              <a:t>vardır</a:t>
            </a:r>
            <a:r>
              <a:rPr lang="en-US" sz="2000" dirty="0"/>
              <a:t>: </a:t>
            </a:r>
            <a:r>
              <a:rPr lang="en-US" sz="2000" dirty="0" err="1"/>
              <a:t>terasların</a:t>
            </a:r>
            <a:r>
              <a:rPr lang="en-US" sz="2000" dirty="0"/>
              <a:t> </a:t>
            </a:r>
            <a:r>
              <a:rPr lang="en-US" sz="2000" dirty="0" err="1"/>
              <a:t>sıcaklık</a:t>
            </a:r>
            <a:r>
              <a:rPr lang="en-US" sz="2000" dirty="0"/>
              <a:t> </a:t>
            </a:r>
            <a:r>
              <a:rPr lang="en-US" sz="2000" dirty="0" err="1"/>
              <a:t>ve</a:t>
            </a:r>
            <a:r>
              <a:rPr lang="en-US" sz="2000" dirty="0"/>
              <a:t> </a:t>
            </a:r>
            <a:r>
              <a:rPr lang="en-US" sz="2000" dirty="0" err="1"/>
              <a:t>rüzgar</a:t>
            </a:r>
            <a:r>
              <a:rPr lang="en-US" sz="2000" dirty="0"/>
              <a:t> </a:t>
            </a:r>
            <a:r>
              <a:rPr lang="en-US" sz="2000" dirty="0" err="1"/>
              <a:t>gücü</a:t>
            </a:r>
            <a:r>
              <a:rPr lang="en-US" sz="2000" dirty="0"/>
              <a:t> </a:t>
            </a:r>
            <a:r>
              <a:rPr lang="en-US" sz="2000" dirty="0" err="1"/>
              <a:t>farklıdır</a:t>
            </a:r>
            <a:r>
              <a:rPr lang="en-US" sz="2000" dirty="0"/>
              <a:t>. </a:t>
            </a:r>
            <a:r>
              <a:rPr lang="en-US" sz="2000" dirty="0" err="1"/>
              <a:t>En</a:t>
            </a:r>
            <a:r>
              <a:rPr lang="en-US" sz="2000" dirty="0"/>
              <a:t> </a:t>
            </a:r>
            <a:r>
              <a:rPr lang="en-US" sz="2000" dirty="0" err="1"/>
              <a:t>düşük</a:t>
            </a:r>
            <a:r>
              <a:rPr lang="en-US" sz="2000" dirty="0"/>
              <a:t> </a:t>
            </a:r>
            <a:r>
              <a:rPr lang="en-US" sz="2000" dirty="0" err="1"/>
              <a:t>ve</a:t>
            </a:r>
            <a:r>
              <a:rPr lang="en-US" sz="2000" dirty="0"/>
              <a:t> </a:t>
            </a:r>
            <a:r>
              <a:rPr lang="en-US" sz="2000" dirty="0" err="1"/>
              <a:t>en</a:t>
            </a:r>
            <a:r>
              <a:rPr lang="en-US" sz="2000" dirty="0"/>
              <a:t> </a:t>
            </a:r>
            <a:r>
              <a:rPr lang="en-US" sz="2000" dirty="0" err="1"/>
              <a:t>yüksek</a:t>
            </a:r>
            <a:r>
              <a:rPr lang="en-US" sz="2000" dirty="0"/>
              <a:t> </a:t>
            </a:r>
            <a:r>
              <a:rPr lang="en-US" sz="2000" dirty="0" err="1"/>
              <a:t>seviyeler</a:t>
            </a:r>
            <a:r>
              <a:rPr lang="en-US" sz="2000" dirty="0"/>
              <a:t> </a:t>
            </a:r>
            <a:r>
              <a:rPr lang="en-US" sz="2000" dirty="0" err="1"/>
              <a:t>arasındaki</a:t>
            </a:r>
            <a:r>
              <a:rPr lang="en-US" sz="2000" dirty="0"/>
              <a:t> fark, </a:t>
            </a:r>
            <a:r>
              <a:rPr lang="en-US" sz="2000" dirty="0" err="1"/>
              <a:t>deniz</a:t>
            </a:r>
            <a:r>
              <a:rPr lang="en-US" sz="2000" dirty="0"/>
              <a:t> </a:t>
            </a:r>
            <a:r>
              <a:rPr lang="en-US" sz="2000" dirty="0" err="1"/>
              <a:t>seviyesi</a:t>
            </a:r>
            <a:r>
              <a:rPr lang="en-US" sz="2000" dirty="0"/>
              <a:t> </a:t>
            </a:r>
            <a:r>
              <a:rPr lang="en-US" sz="2000" dirty="0" err="1"/>
              <a:t>sıcaklığı</a:t>
            </a:r>
            <a:r>
              <a:rPr lang="en-US" sz="2000" dirty="0"/>
              <a:t> </a:t>
            </a:r>
            <a:r>
              <a:rPr lang="en-US" sz="2000" dirty="0" err="1"/>
              <a:t>ile</a:t>
            </a:r>
            <a:r>
              <a:rPr lang="en-US" sz="2000" dirty="0"/>
              <a:t> 1,000 m </a:t>
            </a:r>
            <a:r>
              <a:rPr lang="en-US" sz="2000" dirty="0" err="1"/>
              <a:t>yükseklik</a:t>
            </a:r>
            <a:r>
              <a:rPr lang="en-US" sz="2000" dirty="0"/>
              <a:t> </a:t>
            </a:r>
            <a:r>
              <a:rPr lang="en-US" sz="2000" dirty="0" err="1"/>
              <a:t>seviyesi</a:t>
            </a:r>
            <a:r>
              <a:rPr lang="en-US" sz="2000" dirty="0"/>
              <a:t> </a:t>
            </a:r>
            <a:r>
              <a:rPr lang="en-US" sz="2000" dirty="0" err="1"/>
              <a:t>sıcaklığı</a:t>
            </a:r>
            <a:r>
              <a:rPr lang="en-US" sz="2000" dirty="0"/>
              <a:t> </a:t>
            </a:r>
            <a:r>
              <a:rPr lang="en-US" sz="2000" dirty="0" err="1"/>
              <a:t>arasındaki</a:t>
            </a:r>
            <a:r>
              <a:rPr lang="en-US" sz="2000" dirty="0"/>
              <a:t> </a:t>
            </a:r>
            <a:r>
              <a:rPr lang="en-US" sz="2000" dirty="0" err="1"/>
              <a:t>farka</a:t>
            </a:r>
            <a:r>
              <a:rPr lang="en-US" sz="2000" dirty="0"/>
              <a:t> </a:t>
            </a:r>
            <a:r>
              <a:rPr lang="en-US" sz="2000" dirty="0" err="1"/>
              <a:t>eşittir</a:t>
            </a:r>
            <a:r>
              <a:rPr lang="tr-TR" sz="2000" dirty="0"/>
              <a:t> (</a:t>
            </a:r>
            <a:r>
              <a:rPr lang="tr-TR" sz="2000" dirty="0" err="1"/>
              <a:t>Anonymous</a:t>
            </a:r>
            <a:r>
              <a:rPr lang="tr-TR" sz="2000" dirty="0"/>
              <a:t> 2019d).</a:t>
            </a:r>
          </a:p>
        </p:txBody>
      </p:sp>
      <p:sp>
        <p:nvSpPr>
          <p:cNvPr id="15" name="Metin kutusu 14">
            <a:extLst>
              <a:ext uri="{FF2B5EF4-FFF2-40B4-BE49-F238E27FC236}">
                <a16:creationId xmlns="" xmlns:a16="http://schemas.microsoft.com/office/drawing/2014/main" id="{C5DBF699-CBDE-4A8E-ACA1-1ADEEE14E2DA}"/>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2" name="Metin kutusu 1">
            <a:extLst>
              <a:ext uri="{FF2B5EF4-FFF2-40B4-BE49-F238E27FC236}">
                <a16:creationId xmlns="" xmlns:a16="http://schemas.microsoft.com/office/drawing/2014/main" id="{D069CA1A-9BE0-4407-B709-CBDD4F770605}"/>
              </a:ext>
            </a:extLst>
          </p:cNvPr>
          <p:cNvSpPr txBox="1"/>
          <p:nvPr/>
        </p:nvSpPr>
        <p:spPr>
          <a:xfrm>
            <a:off x="1036575" y="181149"/>
            <a:ext cx="4181157" cy="584775"/>
          </a:xfrm>
          <a:prstGeom prst="rect">
            <a:avLst/>
          </a:prstGeom>
          <a:noFill/>
        </p:spPr>
        <p:txBody>
          <a:bodyPr wrap="square" rtlCol="0">
            <a:spAutoFit/>
          </a:bodyPr>
          <a:lstStyle/>
          <a:p>
            <a:r>
              <a:rPr lang="tr-TR" sz="3200" b="1" dirty="0"/>
              <a:t>URUBAMBA / URANA</a:t>
            </a:r>
          </a:p>
        </p:txBody>
      </p:sp>
      <p:sp>
        <p:nvSpPr>
          <p:cNvPr id="17" name="Metin kutusu 16">
            <a:extLst>
              <a:ext uri="{FF2B5EF4-FFF2-40B4-BE49-F238E27FC236}">
                <a16:creationId xmlns="" xmlns:a16="http://schemas.microsoft.com/office/drawing/2014/main" id="{BE163837-FB24-4466-A2E3-A801A080A9B3}"/>
              </a:ext>
            </a:extLst>
          </p:cNvPr>
          <p:cNvSpPr txBox="1"/>
          <p:nvPr/>
        </p:nvSpPr>
        <p:spPr>
          <a:xfrm>
            <a:off x="1" y="-1"/>
            <a:ext cx="696024" cy="6857999"/>
          </a:xfrm>
          <a:prstGeom prst="rect">
            <a:avLst/>
          </a:prstGeom>
          <a:solidFill>
            <a:schemeClr val="accent2"/>
          </a:solidFill>
        </p:spPr>
        <p:txBody>
          <a:bodyPr vert="wordArtVert" wrap="square" rtlCol="0">
            <a:spAutoFit/>
          </a:bodyPr>
          <a:lstStyle/>
          <a:p>
            <a:pPr algn="ctr"/>
            <a:r>
              <a:rPr lang="tr-TR" sz="2800" spc="-50" dirty="0">
                <a:solidFill>
                  <a:srgbClr val="FFFFFF"/>
                </a:solidFill>
              </a:rPr>
              <a:t>DOĞAL PEYZAJ</a:t>
            </a:r>
            <a:endParaRPr lang="en-US" sz="2800" spc="-50" dirty="0">
              <a:solidFill>
                <a:srgbClr val="FFFFFF"/>
              </a:solidFill>
            </a:endParaRPr>
          </a:p>
        </p:txBody>
      </p:sp>
    </p:spTree>
    <p:extLst>
      <p:ext uri="{BB962C8B-B14F-4D97-AF65-F5344CB8AC3E}">
        <p14:creationId xmlns:p14="http://schemas.microsoft.com/office/powerpoint/2010/main" val="405265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 xmlns:a16="http://schemas.microsoft.com/office/drawing/2014/main" id="{4DFCD09C-3F7C-4C31-9695-A598A5F11A34}"/>
              </a:ext>
            </a:extLst>
          </p:cNvPr>
          <p:cNvPicPr>
            <a:picLocks noChangeAspect="1"/>
          </p:cNvPicPr>
          <p:nvPr/>
        </p:nvPicPr>
        <p:blipFill rotWithShape="1">
          <a:blip r:embed="rId2"/>
          <a:srcRect r="2487" b="2"/>
          <a:stretch/>
        </p:blipFill>
        <p:spPr>
          <a:xfrm>
            <a:off x="970732" y="771795"/>
            <a:ext cx="6909801" cy="5314406"/>
          </a:xfrm>
          <a:prstGeom prst="rect">
            <a:avLst/>
          </a:prstGeom>
        </p:spPr>
      </p:pic>
      <p:sp>
        <p:nvSpPr>
          <p:cNvPr id="14" name="Dikdörtgen 13">
            <a:extLst>
              <a:ext uri="{FF2B5EF4-FFF2-40B4-BE49-F238E27FC236}">
                <a16:creationId xmlns="" xmlns:a16="http://schemas.microsoft.com/office/drawing/2014/main" id="{39F465B8-6958-4E24-B99C-CFEF1FB12D07}"/>
              </a:ext>
            </a:extLst>
          </p:cNvPr>
          <p:cNvSpPr/>
          <p:nvPr/>
        </p:nvSpPr>
        <p:spPr>
          <a:xfrm>
            <a:off x="8016377" y="2361513"/>
            <a:ext cx="3690257" cy="3670180"/>
          </a:xfrm>
          <a:prstGeom prst="rect">
            <a:avLst/>
          </a:prstGeom>
        </p:spPr>
        <p:txBody>
          <a:bodyPr vert="horz" lIns="0" tIns="45720" rIns="0" bIns="45720" rtlCol="0">
            <a:normAutofit/>
          </a:bodyPr>
          <a:lstStyle/>
          <a:p>
            <a:pPr marL="285750" lvl="0" indent="-285750">
              <a:lnSpc>
                <a:spcPct val="90000"/>
              </a:lnSpc>
              <a:spcAft>
                <a:spcPts val="800"/>
              </a:spcAft>
              <a:buClr>
                <a:schemeClr val="accent1"/>
              </a:buClr>
              <a:buFont typeface="Arial" panose="020B0604020202020204" pitchFamily="34" charset="0"/>
              <a:buChar char="•"/>
            </a:pPr>
            <a:r>
              <a:rPr lang="en-US" sz="2000" dirty="0"/>
              <a:t>3.765 </a:t>
            </a:r>
            <a:r>
              <a:rPr lang="en-US" sz="2000" dirty="0" err="1"/>
              <a:t>metre</a:t>
            </a:r>
            <a:r>
              <a:rPr lang="en-US" sz="2000" dirty="0"/>
              <a:t> </a:t>
            </a:r>
            <a:r>
              <a:rPr lang="en-US" sz="2000" dirty="0" err="1"/>
              <a:t>yükseklikte</a:t>
            </a:r>
            <a:r>
              <a:rPr lang="en-US" sz="2000" dirty="0"/>
              <a:t> </a:t>
            </a:r>
            <a:r>
              <a:rPr lang="en-US" sz="2000" dirty="0" err="1"/>
              <a:t>yer</a:t>
            </a:r>
            <a:r>
              <a:rPr lang="en-US" sz="2000" dirty="0"/>
              <a:t> </a:t>
            </a:r>
            <a:r>
              <a:rPr lang="en-US" sz="2000" dirty="0" err="1"/>
              <a:t>alan</a:t>
            </a:r>
            <a:r>
              <a:rPr lang="en-US" sz="2000" dirty="0"/>
              <a:t> </a:t>
            </a:r>
            <a:r>
              <a:rPr lang="tr-TR" sz="2000" dirty="0"/>
              <a:t>İ</a:t>
            </a:r>
            <a:r>
              <a:rPr lang="en-US" sz="2000" dirty="0" err="1"/>
              <a:t>nka</a:t>
            </a:r>
            <a:r>
              <a:rPr lang="en-US" sz="2000" dirty="0"/>
              <a:t> </a:t>
            </a:r>
            <a:r>
              <a:rPr lang="en-US" sz="2000" dirty="0" err="1"/>
              <a:t>hamamları</a:t>
            </a:r>
            <a:r>
              <a:rPr lang="tr-TR" sz="2000" dirty="0" err="1"/>
              <a:t>nda</a:t>
            </a:r>
            <a:r>
              <a:rPr lang="tr-TR" sz="2000" dirty="0"/>
              <a:t> krallar beden ve ruh temizliği yapıyorlardı</a:t>
            </a:r>
            <a:r>
              <a:rPr lang="en-US" sz="2000" dirty="0"/>
              <a:t>. </a:t>
            </a:r>
          </a:p>
          <a:p>
            <a:pPr marL="285750" lvl="0" indent="-285750">
              <a:lnSpc>
                <a:spcPct val="90000"/>
              </a:lnSpc>
              <a:spcAft>
                <a:spcPts val="800"/>
              </a:spcAft>
              <a:buClr>
                <a:schemeClr val="accent1"/>
              </a:buClr>
              <a:buFont typeface="Arial" panose="020B0604020202020204" pitchFamily="34" charset="0"/>
              <a:buChar char="•"/>
            </a:pPr>
            <a:r>
              <a:rPr lang="en-US" sz="2000" dirty="0"/>
              <a:t>Bu </a:t>
            </a:r>
            <a:r>
              <a:rPr lang="en-US" sz="2000" dirty="0" err="1"/>
              <a:t>bölgede</a:t>
            </a:r>
            <a:r>
              <a:rPr lang="en-US" sz="2000" dirty="0"/>
              <a:t> </a:t>
            </a:r>
            <a:r>
              <a:rPr lang="en-US" sz="2000" dirty="0" err="1"/>
              <a:t>çok</a:t>
            </a:r>
            <a:r>
              <a:rPr lang="en-US" sz="2000" dirty="0"/>
              <a:t> </a:t>
            </a:r>
            <a:r>
              <a:rPr lang="en-US" sz="2000" dirty="0" err="1"/>
              <a:t>sayıda</a:t>
            </a:r>
            <a:r>
              <a:rPr lang="en-US" sz="2000" dirty="0"/>
              <a:t> </a:t>
            </a:r>
            <a:r>
              <a:rPr lang="en-US" sz="2000" dirty="0" err="1"/>
              <a:t>yeraltı</a:t>
            </a:r>
            <a:r>
              <a:rPr lang="en-US" sz="2000" dirty="0"/>
              <a:t> </a:t>
            </a:r>
            <a:r>
              <a:rPr lang="en-US" sz="2000" dirty="0" err="1"/>
              <a:t>kaynakları</a:t>
            </a:r>
            <a:r>
              <a:rPr lang="en-US" sz="2000" dirty="0"/>
              <a:t>  </a:t>
            </a:r>
            <a:r>
              <a:rPr lang="tr-TR" sz="2000" dirty="0"/>
              <a:t>bulunmaktadır</a:t>
            </a:r>
            <a:r>
              <a:rPr lang="en-US" sz="2000" dirty="0"/>
              <a:t>. </a:t>
            </a:r>
            <a:r>
              <a:rPr lang="tr-TR" sz="2000" dirty="0"/>
              <a:t>K</a:t>
            </a:r>
            <a:r>
              <a:rPr lang="en-US" sz="2000" dirty="0" err="1"/>
              <a:t>anallar</a:t>
            </a:r>
            <a:r>
              <a:rPr lang="en-US" sz="2000" dirty="0"/>
              <a:t> </a:t>
            </a:r>
            <a:r>
              <a:rPr lang="en-US" sz="2000" dirty="0" err="1"/>
              <a:t>oyulmak</a:t>
            </a:r>
            <a:r>
              <a:rPr lang="en-US" sz="2000" dirty="0"/>
              <a:t> </a:t>
            </a:r>
            <a:r>
              <a:rPr lang="en-US" sz="2000" dirty="0" err="1"/>
              <a:t>suretiyle</a:t>
            </a:r>
            <a:r>
              <a:rPr lang="en-US" sz="2000" dirty="0"/>
              <a:t>  </a:t>
            </a:r>
            <a:r>
              <a:rPr lang="en-US" sz="2000" dirty="0" err="1"/>
              <a:t>su</a:t>
            </a:r>
            <a:r>
              <a:rPr lang="en-US" sz="2000" dirty="0"/>
              <a:t> </a:t>
            </a:r>
            <a:r>
              <a:rPr lang="en-US" sz="2000" dirty="0" err="1"/>
              <a:t>kanalları</a:t>
            </a:r>
            <a:r>
              <a:rPr lang="en-US" sz="2000" dirty="0"/>
              <a:t> </a:t>
            </a:r>
            <a:r>
              <a:rPr lang="en-US" sz="2000" dirty="0" err="1"/>
              <a:t>oluşturulmuş</a:t>
            </a:r>
            <a:r>
              <a:rPr lang="tr-TR" sz="2000" dirty="0"/>
              <a:t>tur (</a:t>
            </a:r>
            <a:r>
              <a:rPr lang="tr-TR" sz="2000" dirty="0" err="1"/>
              <a:t>Anonymous</a:t>
            </a:r>
            <a:r>
              <a:rPr lang="tr-TR" sz="2000" dirty="0"/>
              <a:t> 2014).</a:t>
            </a:r>
            <a:endParaRPr lang="en-US" sz="2000" dirty="0"/>
          </a:p>
        </p:txBody>
      </p:sp>
      <p:sp>
        <p:nvSpPr>
          <p:cNvPr id="5" name="Metin kutusu 4">
            <a:extLst>
              <a:ext uri="{FF2B5EF4-FFF2-40B4-BE49-F238E27FC236}">
                <a16:creationId xmlns="" xmlns:a16="http://schemas.microsoft.com/office/drawing/2014/main" id="{A2907134-5BAB-4581-A51E-5D584E65C01E}"/>
              </a:ext>
            </a:extLst>
          </p:cNvPr>
          <p:cNvSpPr txBox="1"/>
          <p:nvPr/>
        </p:nvSpPr>
        <p:spPr>
          <a:xfrm>
            <a:off x="1180730" y="328474"/>
            <a:ext cx="7013359" cy="369332"/>
          </a:xfrm>
          <a:prstGeom prst="rect">
            <a:avLst/>
          </a:prstGeom>
          <a:noFill/>
        </p:spPr>
        <p:txBody>
          <a:bodyPr wrap="square" rtlCol="0">
            <a:spAutoFit/>
          </a:bodyPr>
          <a:lstStyle/>
          <a:p>
            <a:pPr marL="285750" indent="-285750">
              <a:buFont typeface="Arial" panose="020B0604020202020204" pitchFamily="34" charset="0"/>
              <a:buChar char="•"/>
            </a:pPr>
            <a:endParaRPr lang="tr-TR" dirty="0"/>
          </a:p>
        </p:txBody>
      </p:sp>
      <p:sp>
        <p:nvSpPr>
          <p:cNvPr id="6" name="Dikdörtgen 5">
            <a:extLst>
              <a:ext uri="{FF2B5EF4-FFF2-40B4-BE49-F238E27FC236}">
                <a16:creationId xmlns="" xmlns:a16="http://schemas.microsoft.com/office/drawing/2014/main" id="{23094F6D-0F66-4D43-A935-B3EA0132AC35}"/>
              </a:ext>
            </a:extLst>
          </p:cNvPr>
          <p:cNvSpPr/>
          <p:nvPr/>
        </p:nvSpPr>
        <p:spPr>
          <a:xfrm>
            <a:off x="7206181" y="1000429"/>
            <a:ext cx="4015087"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15" name="Metin kutusu 14">
            <a:extLst>
              <a:ext uri="{FF2B5EF4-FFF2-40B4-BE49-F238E27FC236}">
                <a16:creationId xmlns="" xmlns:a16="http://schemas.microsoft.com/office/drawing/2014/main" id="{EF850974-354A-43A5-BA54-B49F6AB9B632}"/>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2" name="Metin kutusu 1">
            <a:extLst>
              <a:ext uri="{FF2B5EF4-FFF2-40B4-BE49-F238E27FC236}">
                <a16:creationId xmlns="" xmlns:a16="http://schemas.microsoft.com/office/drawing/2014/main" id="{9211917A-72EE-478B-B1E7-4876FE58D5C3}"/>
              </a:ext>
            </a:extLst>
          </p:cNvPr>
          <p:cNvSpPr txBox="1"/>
          <p:nvPr/>
        </p:nvSpPr>
        <p:spPr>
          <a:xfrm>
            <a:off x="8395872" y="1545443"/>
            <a:ext cx="4429958" cy="584775"/>
          </a:xfrm>
          <a:prstGeom prst="rect">
            <a:avLst/>
          </a:prstGeom>
          <a:noFill/>
        </p:spPr>
        <p:txBody>
          <a:bodyPr wrap="square" rtlCol="0">
            <a:spAutoFit/>
          </a:bodyPr>
          <a:lstStyle/>
          <a:p>
            <a:r>
              <a:rPr lang="tr-TR" sz="3200" b="1" dirty="0"/>
              <a:t>TAMBOMACHY</a:t>
            </a:r>
          </a:p>
        </p:txBody>
      </p:sp>
      <p:sp>
        <p:nvSpPr>
          <p:cNvPr id="16" name="Metin kutusu 15">
            <a:extLst>
              <a:ext uri="{FF2B5EF4-FFF2-40B4-BE49-F238E27FC236}">
                <a16:creationId xmlns="" xmlns:a16="http://schemas.microsoft.com/office/drawing/2014/main" id="{4C47CFD2-8607-4E3C-8C2A-C044A64B1825}"/>
              </a:ext>
            </a:extLst>
          </p:cNvPr>
          <p:cNvSpPr txBox="1"/>
          <p:nvPr/>
        </p:nvSpPr>
        <p:spPr>
          <a:xfrm>
            <a:off x="1" y="-1"/>
            <a:ext cx="696024" cy="6857999"/>
          </a:xfrm>
          <a:prstGeom prst="rect">
            <a:avLst/>
          </a:prstGeom>
          <a:solidFill>
            <a:schemeClr val="accent2"/>
          </a:solidFill>
        </p:spPr>
        <p:txBody>
          <a:bodyPr vert="wordArtVert" wrap="square" rtlCol="0">
            <a:spAutoFit/>
          </a:bodyPr>
          <a:lstStyle/>
          <a:p>
            <a:pPr algn="ctr"/>
            <a:r>
              <a:rPr lang="tr-TR" sz="2800" spc="-50" dirty="0">
                <a:solidFill>
                  <a:srgbClr val="FFFFFF"/>
                </a:solidFill>
              </a:rPr>
              <a:t>DOĞAL PEYZAJ</a:t>
            </a:r>
            <a:endParaRPr lang="en-US" sz="2800" spc="-50" dirty="0">
              <a:solidFill>
                <a:srgbClr val="FFFFFF"/>
              </a:solidFill>
            </a:endParaRPr>
          </a:p>
        </p:txBody>
      </p:sp>
    </p:spTree>
    <p:extLst>
      <p:ext uri="{BB962C8B-B14F-4D97-AF65-F5344CB8AC3E}">
        <p14:creationId xmlns:p14="http://schemas.microsoft.com/office/powerpoint/2010/main" val="1722939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0" y="0"/>
            <a:ext cx="792479" cy="6858000"/>
          </a:xfrm>
          <a:prstGeom prst="rect">
            <a:avLst/>
          </a:prstGeom>
          <a:solidFill>
            <a:schemeClr val="accent2"/>
          </a:solidFill>
        </p:spPr>
        <p:txBody>
          <a:bodyPr wrap="square" rtlCol="0">
            <a:spAutoFit/>
          </a:bodyPr>
          <a:lstStyle/>
          <a:p>
            <a:endParaRPr lang="tr-TR" dirty="0"/>
          </a:p>
        </p:txBody>
      </p:sp>
      <p:sp>
        <p:nvSpPr>
          <p:cNvPr id="2" name="İçerik Yer Tutucusu 1"/>
          <p:cNvSpPr>
            <a:spLocks noGrp="1"/>
          </p:cNvSpPr>
          <p:nvPr>
            <p:ph idx="1"/>
          </p:nvPr>
        </p:nvSpPr>
        <p:spPr>
          <a:xfrm>
            <a:off x="3670595" y="1522675"/>
            <a:ext cx="8521405" cy="1193631"/>
          </a:xfrm>
          <a:solidFill>
            <a:schemeClr val="bg1"/>
          </a:solidFill>
        </p:spPr>
        <p:txBody>
          <a:bodyPr>
            <a:normAutofit/>
          </a:bodyPr>
          <a:lstStyle/>
          <a:p>
            <a:r>
              <a:rPr lang="tr-TR" dirty="0" err="1" smtClean="0">
                <a:solidFill>
                  <a:schemeClr val="tx1"/>
                </a:solidFill>
              </a:rPr>
              <a:t>Cusco</a:t>
            </a:r>
            <a:r>
              <a:rPr lang="tr-TR" dirty="0">
                <a:solidFill>
                  <a:schemeClr val="tx1"/>
                </a:solidFill>
              </a:rPr>
              <a:t>, Orta Peru'nun </a:t>
            </a:r>
            <a:r>
              <a:rPr lang="tr-TR" dirty="0" err="1">
                <a:solidFill>
                  <a:schemeClr val="tx1"/>
                </a:solidFill>
              </a:rPr>
              <a:t>And</a:t>
            </a:r>
            <a:r>
              <a:rPr lang="tr-TR" dirty="0">
                <a:solidFill>
                  <a:schemeClr val="tx1"/>
                </a:solidFill>
              </a:rPr>
              <a:t> Dağları platosunda bir şehir olup, </a:t>
            </a:r>
            <a:r>
              <a:rPr lang="tr-TR" dirty="0" smtClean="0">
                <a:solidFill>
                  <a:schemeClr val="tx1"/>
                </a:solidFill>
              </a:rPr>
              <a:t>aynı isimli </a:t>
            </a:r>
            <a:r>
              <a:rPr lang="tr-TR" dirty="0">
                <a:solidFill>
                  <a:schemeClr val="tx1"/>
                </a:solidFill>
              </a:rPr>
              <a:t>eyaletin </a:t>
            </a:r>
            <a:r>
              <a:rPr lang="tr-TR" dirty="0" smtClean="0">
                <a:solidFill>
                  <a:schemeClr val="tx1"/>
                </a:solidFill>
              </a:rPr>
              <a:t>başkentidir (</a:t>
            </a:r>
            <a:r>
              <a:rPr lang="tr-TR" dirty="0">
                <a:solidFill>
                  <a:schemeClr val="tx1"/>
                </a:solidFill>
              </a:rPr>
              <a:t>Anonymous2019b</a:t>
            </a:r>
            <a:r>
              <a:rPr lang="tr-TR" dirty="0" smtClean="0">
                <a:solidFill>
                  <a:schemeClr val="tx1"/>
                </a:solidFill>
              </a:rPr>
              <a:t>).</a:t>
            </a:r>
            <a:r>
              <a:rPr lang="tr-TR" dirty="0">
                <a:solidFill>
                  <a:schemeClr val="tx1"/>
                </a:solidFill>
              </a:rPr>
              <a:t> </a:t>
            </a:r>
          </a:p>
          <a:p>
            <a:endParaRPr lang="tr-TR" dirty="0">
              <a:solidFill>
                <a:schemeClr val="tx1"/>
              </a:solidFill>
            </a:endParaRPr>
          </a:p>
        </p:txBody>
      </p:sp>
      <p:sp>
        <p:nvSpPr>
          <p:cNvPr id="3" name="Metin kutusu 2"/>
          <p:cNvSpPr txBox="1"/>
          <p:nvPr/>
        </p:nvSpPr>
        <p:spPr>
          <a:xfrm>
            <a:off x="6618893" y="256029"/>
            <a:ext cx="1646028" cy="707886"/>
          </a:xfrm>
          <a:prstGeom prst="rect">
            <a:avLst/>
          </a:prstGeom>
          <a:noFill/>
        </p:spPr>
        <p:txBody>
          <a:bodyPr wrap="none" rtlCol="0">
            <a:spAutoFit/>
          </a:bodyPr>
          <a:lstStyle/>
          <a:p>
            <a:r>
              <a:rPr lang="tr-TR" sz="4000" b="1" dirty="0"/>
              <a:t>CUSCO</a:t>
            </a:r>
          </a:p>
        </p:txBody>
      </p:sp>
      <p:sp>
        <p:nvSpPr>
          <p:cNvPr id="8" name="Metin kutusu 7"/>
          <p:cNvSpPr txBox="1"/>
          <p:nvPr/>
        </p:nvSpPr>
        <p:spPr>
          <a:xfrm>
            <a:off x="46647" y="7434"/>
            <a:ext cx="696024" cy="6721584"/>
          </a:xfrm>
          <a:prstGeom prst="rect">
            <a:avLst/>
          </a:prstGeom>
          <a:noFill/>
        </p:spPr>
        <p:txBody>
          <a:bodyPr vert="wordArtVert" wrap="none" rtlCol="0">
            <a:spAutoFit/>
          </a:bodyPr>
          <a:lstStyle/>
          <a:p>
            <a:r>
              <a:rPr lang="tr-TR" sz="2800" b="1" dirty="0">
                <a:solidFill>
                  <a:schemeClr val="bg1"/>
                </a:solidFill>
              </a:rPr>
              <a:t>COĞRAFİ KONUM</a:t>
            </a:r>
          </a:p>
        </p:txBody>
      </p:sp>
      <p:sp>
        <p:nvSpPr>
          <p:cNvPr id="9" name="Metin kutusu 8"/>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pic>
        <p:nvPicPr>
          <p:cNvPr id="11" name="Resim 10"/>
          <p:cNvPicPr>
            <a:picLocks noChangeAspect="1"/>
          </p:cNvPicPr>
          <p:nvPr/>
        </p:nvPicPr>
        <p:blipFill>
          <a:blip r:embed="rId2"/>
          <a:stretch>
            <a:fillRect/>
          </a:stretch>
        </p:blipFill>
        <p:spPr>
          <a:xfrm>
            <a:off x="802355" y="3514073"/>
            <a:ext cx="11389645" cy="2860066"/>
          </a:xfrm>
          <a:prstGeom prst="rect">
            <a:avLst/>
          </a:prstGeom>
        </p:spPr>
      </p:pic>
      <p:pic>
        <p:nvPicPr>
          <p:cNvPr id="10" name="Resim 9"/>
          <p:cNvPicPr>
            <a:picLocks noChangeAspect="1"/>
          </p:cNvPicPr>
          <p:nvPr/>
        </p:nvPicPr>
        <p:blipFill>
          <a:blip r:embed="rId3"/>
          <a:stretch>
            <a:fillRect/>
          </a:stretch>
        </p:blipFill>
        <p:spPr>
          <a:xfrm>
            <a:off x="802355" y="7434"/>
            <a:ext cx="2868240" cy="3506639"/>
          </a:xfrm>
          <a:prstGeom prst="rect">
            <a:avLst/>
          </a:prstGeom>
        </p:spPr>
      </p:pic>
      <p:sp>
        <p:nvSpPr>
          <p:cNvPr id="6" name="Oval 5"/>
          <p:cNvSpPr/>
          <p:nvPr/>
        </p:nvSpPr>
        <p:spPr>
          <a:xfrm>
            <a:off x="2472937" y="2346331"/>
            <a:ext cx="677784" cy="61456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989382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 xmlns:a16="http://schemas.microsoft.com/office/drawing/2014/main" id="{71ECEBED-7842-4233-A1DB-789B0E07A476}"/>
              </a:ext>
            </a:extLst>
          </p:cNvPr>
          <p:cNvPicPr>
            <a:picLocks noChangeAspect="1"/>
          </p:cNvPicPr>
          <p:nvPr/>
        </p:nvPicPr>
        <p:blipFill rotWithShape="1">
          <a:blip r:embed="rId2"/>
          <a:srcRect l="2485" r="2" b="2"/>
          <a:stretch/>
        </p:blipFill>
        <p:spPr>
          <a:xfrm>
            <a:off x="4925924" y="668351"/>
            <a:ext cx="6976566" cy="5365756"/>
          </a:xfrm>
          <a:prstGeom prst="rect">
            <a:avLst/>
          </a:prstGeom>
        </p:spPr>
      </p:pic>
      <p:sp>
        <p:nvSpPr>
          <p:cNvPr id="6" name="Dikdörtgen 5">
            <a:extLst>
              <a:ext uri="{FF2B5EF4-FFF2-40B4-BE49-F238E27FC236}">
                <a16:creationId xmlns="" xmlns:a16="http://schemas.microsoft.com/office/drawing/2014/main" id="{23094F6D-0F66-4D43-A935-B3EA0132AC35}"/>
              </a:ext>
            </a:extLst>
          </p:cNvPr>
          <p:cNvSpPr/>
          <p:nvPr/>
        </p:nvSpPr>
        <p:spPr>
          <a:xfrm>
            <a:off x="8356252" y="1132404"/>
            <a:ext cx="4015087"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26" name="Metin kutusu 25">
            <a:extLst>
              <a:ext uri="{FF2B5EF4-FFF2-40B4-BE49-F238E27FC236}">
                <a16:creationId xmlns="" xmlns:a16="http://schemas.microsoft.com/office/drawing/2014/main" id="{51013191-F0E2-4638-8585-0AEE9BD3C1F2}"/>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SACSAHUAMAN</a:t>
            </a:r>
            <a:endParaRPr lang="en-US" sz="2800" spc="-50" dirty="0">
              <a:solidFill>
                <a:srgbClr val="FFFFFF"/>
              </a:solidFill>
            </a:endParaRPr>
          </a:p>
        </p:txBody>
      </p:sp>
      <p:sp>
        <p:nvSpPr>
          <p:cNvPr id="3" name="Dikdörtgen 2">
            <a:extLst>
              <a:ext uri="{FF2B5EF4-FFF2-40B4-BE49-F238E27FC236}">
                <a16:creationId xmlns="" xmlns:a16="http://schemas.microsoft.com/office/drawing/2014/main" id="{0FA523AF-E604-40A7-AA4C-89EA8227B63C}"/>
              </a:ext>
            </a:extLst>
          </p:cNvPr>
          <p:cNvSpPr/>
          <p:nvPr/>
        </p:nvSpPr>
        <p:spPr>
          <a:xfrm>
            <a:off x="993549" y="1398857"/>
            <a:ext cx="3634851" cy="4542543"/>
          </a:xfrm>
          <a:prstGeom prst="rect">
            <a:avLst/>
          </a:prstGeom>
        </p:spPr>
        <p:txBody>
          <a:bodyPr vert="horz" lIns="0" tIns="45720" rIns="0" bIns="45720" rtlCol="0">
            <a:noAutofit/>
          </a:bodyPr>
          <a:lstStyle/>
          <a:p>
            <a:pPr fontAlgn="base">
              <a:lnSpc>
                <a:spcPct val="90000"/>
              </a:lnSpc>
              <a:spcAft>
                <a:spcPts val="600"/>
              </a:spcAft>
              <a:buClr>
                <a:schemeClr val="accent1"/>
              </a:buClr>
              <a:buFont typeface="Calibri" panose="020F0502020204030204" pitchFamily="34" charset="0"/>
            </a:pPr>
            <a:endParaRPr lang="en-US" sz="2000" dirty="0"/>
          </a:p>
          <a:p>
            <a:pPr marL="285750" indent="-285750" fontAlgn="base">
              <a:lnSpc>
                <a:spcPct val="90000"/>
              </a:lnSpc>
              <a:spcAft>
                <a:spcPts val="600"/>
              </a:spcAft>
              <a:buClr>
                <a:schemeClr val="accent1"/>
              </a:buClr>
              <a:buFont typeface="Calibri" panose="020F0502020204030204" pitchFamily="34" charset="0"/>
              <a:buChar char="•"/>
            </a:pPr>
            <a:r>
              <a:rPr lang="en-US" sz="2000" dirty="0" err="1"/>
              <a:t>Şehir</a:t>
            </a:r>
            <a:r>
              <a:rPr lang="en-US" sz="2000" dirty="0"/>
              <a:t> </a:t>
            </a:r>
            <a:r>
              <a:rPr lang="en-US" sz="2000" dirty="0" err="1"/>
              <a:t>manzaralı</a:t>
            </a:r>
            <a:r>
              <a:rPr lang="en-US" sz="2000" dirty="0"/>
              <a:t> </a:t>
            </a:r>
            <a:r>
              <a:rPr lang="en-US" sz="2000" dirty="0" err="1"/>
              <a:t>dik</a:t>
            </a:r>
            <a:r>
              <a:rPr lang="en-US" sz="2000" dirty="0"/>
              <a:t> </a:t>
            </a:r>
            <a:r>
              <a:rPr lang="en-US" sz="2000" dirty="0" err="1"/>
              <a:t>bir</a:t>
            </a:r>
            <a:r>
              <a:rPr lang="en-US" sz="2000" dirty="0"/>
              <a:t> </a:t>
            </a:r>
            <a:r>
              <a:rPr lang="en-US" sz="2000" dirty="0" err="1"/>
              <a:t>tepenin</a:t>
            </a:r>
            <a:r>
              <a:rPr lang="en-US" sz="2000" dirty="0"/>
              <a:t> </a:t>
            </a:r>
            <a:r>
              <a:rPr lang="en-US" sz="2000" dirty="0" err="1"/>
              <a:t>en</a:t>
            </a:r>
            <a:r>
              <a:rPr lang="en-US" sz="2000" dirty="0"/>
              <a:t> </a:t>
            </a:r>
            <a:r>
              <a:rPr lang="en-US" sz="2000" dirty="0" err="1"/>
              <a:t>yüksek</a:t>
            </a:r>
            <a:r>
              <a:rPr lang="en-US" sz="2000" dirty="0"/>
              <a:t> </a:t>
            </a:r>
            <a:r>
              <a:rPr lang="en-US" sz="2000" dirty="0" err="1"/>
              <a:t>noktasında</a:t>
            </a:r>
            <a:r>
              <a:rPr lang="en-US" sz="2000" dirty="0"/>
              <a:t> </a:t>
            </a:r>
            <a:r>
              <a:rPr lang="en-US" sz="2000" dirty="0" err="1"/>
              <a:t>duran</a:t>
            </a:r>
            <a:r>
              <a:rPr lang="en-US" sz="2000" dirty="0"/>
              <a:t> </a:t>
            </a:r>
            <a:r>
              <a:rPr lang="en-US" sz="2000" dirty="0" err="1"/>
              <a:t>bir</a:t>
            </a:r>
            <a:r>
              <a:rPr lang="en-US" sz="2000" dirty="0"/>
              <a:t> </a:t>
            </a:r>
            <a:r>
              <a:rPr lang="en-US" sz="2000" dirty="0" err="1"/>
              <a:t>yapı</a:t>
            </a:r>
            <a:r>
              <a:rPr lang="tr-TR" sz="2000" dirty="0" err="1"/>
              <a:t>dır</a:t>
            </a:r>
            <a:r>
              <a:rPr lang="en-US" sz="2000" dirty="0"/>
              <a:t>.</a:t>
            </a:r>
          </a:p>
          <a:p>
            <a:pPr marL="285750" indent="-285750" fontAlgn="base">
              <a:lnSpc>
                <a:spcPct val="90000"/>
              </a:lnSpc>
              <a:spcAft>
                <a:spcPts val="600"/>
              </a:spcAft>
              <a:buClr>
                <a:schemeClr val="accent1"/>
              </a:buClr>
              <a:buFont typeface="Calibri" panose="020F0502020204030204" pitchFamily="34" charset="0"/>
              <a:buChar char="•"/>
            </a:pPr>
            <a:r>
              <a:rPr lang="en-US" sz="2000" dirty="0" err="1"/>
              <a:t>Sacsayhuaman'daki</a:t>
            </a:r>
            <a:r>
              <a:rPr lang="en-US" sz="2000" dirty="0"/>
              <a:t> </a:t>
            </a:r>
            <a:r>
              <a:rPr lang="en-US" sz="2000" dirty="0" err="1"/>
              <a:t>mimaride</a:t>
            </a:r>
            <a:r>
              <a:rPr lang="en-US" sz="2000" dirty="0"/>
              <a:t>, </a:t>
            </a:r>
            <a:r>
              <a:rPr lang="en-US" sz="2000" dirty="0" err="1"/>
              <a:t>konutlar</a:t>
            </a:r>
            <a:r>
              <a:rPr lang="en-US" sz="2000" dirty="0"/>
              <a:t>, </a:t>
            </a:r>
            <a:r>
              <a:rPr lang="en-US" sz="2000" dirty="0" err="1"/>
              <a:t>kuleler</a:t>
            </a:r>
            <a:r>
              <a:rPr lang="en-US" sz="2000" dirty="0"/>
              <a:t>, </a:t>
            </a:r>
            <a:r>
              <a:rPr lang="en-US" sz="2000" dirty="0" err="1"/>
              <a:t>tapınaklar</a:t>
            </a:r>
            <a:r>
              <a:rPr lang="en-US" sz="2000" dirty="0"/>
              <a:t>, </a:t>
            </a:r>
            <a:r>
              <a:rPr lang="en-US" sz="2000" dirty="0" err="1"/>
              <a:t>depolar</a:t>
            </a:r>
            <a:r>
              <a:rPr lang="en-US" sz="2000" dirty="0"/>
              <a:t>, </a:t>
            </a:r>
            <a:r>
              <a:rPr lang="en-US" sz="2000" dirty="0" err="1"/>
              <a:t>yollar</a:t>
            </a:r>
            <a:r>
              <a:rPr lang="en-US" sz="2000" dirty="0"/>
              <a:t> </a:t>
            </a:r>
            <a:r>
              <a:rPr lang="en-US" sz="2000" dirty="0" err="1"/>
              <a:t>ve</a:t>
            </a:r>
            <a:r>
              <a:rPr lang="en-US" sz="2000" dirty="0"/>
              <a:t> </a:t>
            </a:r>
            <a:r>
              <a:rPr lang="en-US" sz="2000" dirty="0" err="1"/>
              <a:t>su</a:t>
            </a:r>
            <a:r>
              <a:rPr lang="en-US" sz="2000" dirty="0"/>
              <a:t> </a:t>
            </a:r>
            <a:r>
              <a:rPr lang="en-US" sz="2000" dirty="0" err="1"/>
              <a:t>kemerleri</a:t>
            </a:r>
            <a:r>
              <a:rPr lang="en-US" sz="2000" dirty="0"/>
              <a:t> </a:t>
            </a:r>
            <a:r>
              <a:rPr lang="tr-TR" sz="2000" dirty="0"/>
              <a:t>, </a:t>
            </a:r>
            <a:r>
              <a:rPr lang="en-US" sz="2000" dirty="0" err="1"/>
              <a:t>kutsal</a:t>
            </a:r>
            <a:r>
              <a:rPr lang="en-US" sz="2000" dirty="0"/>
              <a:t> </a:t>
            </a:r>
            <a:r>
              <a:rPr lang="en-US" sz="2000" dirty="0" err="1"/>
              <a:t>binalar</a:t>
            </a:r>
            <a:r>
              <a:rPr lang="en-US" sz="2000" dirty="0"/>
              <a:t> </a:t>
            </a:r>
            <a:r>
              <a:rPr lang="en-US" sz="2000" dirty="0" err="1"/>
              <a:t>vardır</a:t>
            </a:r>
            <a:r>
              <a:rPr lang="en-US" sz="2000" dirty="0"/>
              <a:t>. Bu </a:t>
            </a:r>
            <a:r>
              <a:rPr lang="en-US" sz="2000" dirty="0" err="1"/>
              <a:t>nedenle</a:t>
            </a:r>
            <a:r>
              <a:rPr lang="en-US" sz="2000" dirty="0"/>
              <a:t> </a:t>
            </a:r>
            <a:r>
              <a:rPr lang="en-US" sz="2000" dirty="0" err="1"/>
              <a:t>peyzajın</a:t>
            </a:r>
            <a:r>
              <a:rPr lang="en-US" sz="2000" dirty="0"/>
              <a:t> </a:t>
            </a:r>
            <a:r>
              <a:rPr lang="en-US" sz="2000" dirty="0" err="1"/>
              <a:t>şekli</a:t>
            </a:r>
            <a:r>
              <a:rPr lang="en-US" sz="2000" dirty="0"/>
              <a:t> </a:t>
            </a:r>
            <a:r>
              <a:rPr lang="en-US" sz="2000" dirty="0" err="1"/>
              <a:t>ve</a:t>
            </a:r>
            <a:r>
              <a:rPr lang="en-US" sz="2000" dirty="0"/>
              <a:t> </a:t>
            </a:r>
            <a:r>
              <a:rPr lang="en-US" sz="2000" dirty="0" err="1"/>
              <a:t>uyumu</a:t>
            </a:r>
            <a:r>
              <a:rPr lang="en-US" sz="2000" dirty="0"/>
              <a:t>, Machu Picchu </a:t>
            </a:r>
            <a:r>
              <a:rPr lang="en-US" sz="2000" dirty="0" err="1"/>
              <a:t>gibi</a:t>
            </a:r>
            <a:r>
              <a:rPr lang="en-US" sz="2000" dirty="0"/>
              <a:t> </a:t>
            </a:r>
            <a:r>
              <a:rPr lang="en-US" sz="2000" dirty="0" err="1"/>
              <a:t>diğer</a:t>
            </a:r>
            <a:r>
              <a:rPr lang="en-US" sz="2000" dirty="0"/>
              <a:t> </a:t>
            </a:r>
            <a:r>
              <a:rPr lang="en-US" sz="2000" dirty="0" err="1"/>
              <a:t>kutsal</a:t>
            </a:r>
            <a:r>
              <a:rPr lang="en-US" sz="2000" dirty="0"/>
              <a:t> İnka </a:t>
            </a:r>
            <a:r>
              <a:rPr lang="en-US" sz="2000" dirty="0" err="1"/>
              <a:t>yerlerine</a:t>
            </a:r>
            <a:r>
              <a:rPr lang="en-US" sz="2000" dirty="0"/>
              <a:t> </a:t>
            </a:r>
            <a:r>
              <a:rPr lang="en-US" sz="2000" dirty="0" err="1"/>
              <a:t>benzemektedir</a:t>
            </a:r>
            <a:r>
              <a:rPr lang="tr-TR" sz="2000" dirty="0"/>
              <a:t> (</a:t>
            </a:r>
            <a:r>
              <a:rPr lang="tr-TR" sz="2000" dirty="0" err="1"/>
              <a:t>Anonymous</a:t>
            </a:r>
            <a:r>
              <a:rPr lang="tr-TR" sz="2000" dirty="0"/>
              <a:t> 2014)</a:t>
            </a:r>
            <a:r>
              <a:rPr lang="en-US" sz="2000" dirty="0"/>
              <a:t>.</a:t>
            </a:r>
          </a:p>
        </p:txBody>
      </p:sp>
      <p:sp>
        <p:nvSpPr>
          <p:cNvPr id="8" name="Metin kutusu 7">
            <a:extLst>
              <a:ext uri="{FF2B5EF4-FFF2-40B4-BE49-F238E27FC236}">
                <a16:creationId xmlns="" xmlns:a16="http://schemas.microsoft.com/office/drawing/2014/main" id="{DCC094E8-DF39-4D27-8BFC-B822799B4317}"/>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10" name="Metin kutusu 9">
            <a:extLst>
              <a:ext uri="{FF2B5EF4-FFF2-40B4-BE49-F238E27FC236}">
                <a16:creationId xmlns="" xmlns:a16="http://schemas.microsoft.com/office/drawing/2014/main" id="{011981DA-72A2-4A78-8A83-6ACADEB91FCE}"/>
              </a:ext>
            </a:extLst>
          </p:cNvPr>
          <p:cNvSpPr txBox="1"/>
          <p:nvPr/>
        </p:nvSpPr>
        <p:spPr>
          <a:xfrm>
            <a:off x="1" y="-1"/>
            <a:ext cx="696024" cy="6857999"/>
          </a:xfrm>
          <a:prstGeom prst="rect">
            <a:avLst/>
          </a:prstGeom>
          <a:solidFill>
            <a:schemeClr val="accent2"/>
          </a:solidFill>
        </p:spPr>
        <p:txBody>
          <a:bodyPr vert="wordArtVert" wrap="square" rtlCol="0">
            <a:spAutoFit/>
          </a:bodyPr>
          <a:lstStyle/>
          <a:p>
            <a:pPr algn="ctr"/>
            <a:r>
              <a:rPr lang="tr-TR" sz="2800" spc="-50" dirty="0">
                <a:solidFill>
                  <a:srgbClr val="FFFFFF"/>
                </a:solidFill>
              </a:rPr>
              <a:t>DOĞAL PEYZAJ</a:t>
            </a:r>
            <a:endParaRPr lang="en-US" sz="2800" spc="-50" dirty="0">
              <a:solidFill>
                <a:srgbClr val="FFFFFF"/>
              </a:solidFill>
            </a:endParaRPr>
          </a:p>
        </p:txBody>
      </p:sp>
      <p:sp>
        <p:nvSpPr>
          <p:cNvPr id="2" name="Metin kutusu 1">
            <a:extLst>
              <a:ext uri="{FF2B5EF4-FFF2-40B4-BE49-F238E27FC236}">
                <a16:creationId xmlns="" xmlns:a16="http://schemas.microsoft.com/office/drawing/2014/main" id="{2D0B63E0-49A5-4063-AEDF-928B2BA353C8}"/>
              </a:ext>
            </a:extLst>
          </p:cNvPr>
          <p:cNvSpPr txBox="1"/>
          <p:nvPr/>
        </p:nvSpPr>
        <p:spPr>
          <a:xfrm>
            <a:off x="1196337" y="916600"/>
            <a:ext cx="5044966" cy="584775"/>
          </a:xfrm>
          <a:prstGeom prst="rect">
            <a:avLst/>
          </a:prstGeom>
          <a:noFill/>
        </p:spPr>
        <p:txBody>
          <a:bodyPr wrap="square" rtlCol="0">
            <a:spAutoFit/>
          </a:bodyPr>
          <a:lstStyle/>
          <a:p>
            <a:r>
              <a:rPr lang="tr-TR" sz="3200" b="1" dirty="0"/>
              <a:t>SACSAYHUAMAN</a:t>
            </a:r>
          </a:p>
        </p:txBody>
      </p:sp>
    </p:spTree>
    <p:extLst>
      <p:ext uri="{BB962C8B-B14F-4D97-AF65-F5344CB8AC3E}">
        <p14:creationId xmlns:p14="http://schemas.microsoft.com/office/powerpoint/2010/main" val="218299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 xmlns:a16="http://schemas.microsoft.com/office/drawing/2014/main" id="{A2907134-5BAB-4581-A51E-5D584E65C01E}"/>
              </a:ext>
            </a:extLst>
          </p:cNvPr>
          <p:cNvSpPr txBox="1"/>
          <p:nvPr/>
        </p:nvSpPr>
        <p:spPr>
          <a:xfrm>
            <a:off x="1180730" y="328474"/>
            <a:ext cx="7013359" cy="369332"/>
          </a:xfrm>
          <a:prstGeom prst="rect">
            <a:avLst/>
          </a:prstGeom>
          <a:noFill/>
        </p:spPr>
        <p:txBody>
          <a:bodyPr wrap="square" rtlCol="0">
            <a:spAutoFit/>
          </a:bodyPr>
          <a:lstStyle/>
          <a:p>
            <a:pPr marL="285750" indent="-285750">
              <a:buFont typeface="Arial" panose="020B0604020202020204" pitchFamily="34" charset="0"/>
              <a:buChar char="•"/>
            </a:pPr>
            <a:endParaRPr lang="tr-TR" dirty="0"/>
          </a:p>
        </p:txBody>
      </p:sp>
      <p:sp>
        <p:nvSpPr>
          <p:cNvPr id="6" name="Dikdörtgen 5">
            <a:extLst>
              <a:ext uri="{FF2B5EF4-FFF2-40B4-BE49-F238E27FC236}">
                <a16:creationId xmlns="" xmlns:a16="http://schemas.microsoft.com/office/drawing/2014/main" id="{23094F6D-0F66-4D43-A935-B3EA0132AC35}"/>
              </a:ext>
            </a:extLst>
          </p:cNvPr>
          <p:cNvSpPr/>
          <p:nvPr/>
        </p:nvSpPr>
        <p:spPr>
          <a:xfrm>
            <a:off x="7206181" y="1000429"/>
            <a:ext cx="4015087"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13" name="Dikdörtgen 12">
            <a:extLst>
              <a:ext uri="{FF2B5EF4-FFF2-40B4-BE49-F238E27FC236}">
                <a16:creationId xmlns="" xmlns:a16="http://schemas.microsoft.com/office/drawing/2014/main" id="{A14806E1-09CD-4779-8560-6D0204C5FA1C}"/>
              </a:ext>
            </a:extLst>
          </p:cNvPr>
          <p:cNvSpPr/>
          <p:nvPr/>
        </p:nvSpPr>
        <p:spPr>
          <a:xfrm>
            <a:off x="998980" y="1703887"/>
            <a:ext cx="4654457" cy="2862322"/>
          </a:xfrm>
          <a:prstGeom prst="rect">
            <a:avLst/>
          </a:prstGeom>
        </p:spPr>
        <p:txBody>
          <a:bodyPr wrap="square">
            <a:spAutoFit/>
          </a:bodyPr>
          <a:lstStyle/>
          <a:p>
            <a:pPr marL="342900" indent="-342900" fontAlgn="base">
              <a:buFont typeface="Arial" panose="020B0604020202020204" pitchFamily="34" charset="0"/>
              <a:buChar char="•"/>
            </a:pPr>
            <a:r>
              <a:rPr lang="tr-TR" sz="2000" dirty="0" err="1"/>
              <a:t>Sacsayhuaman'ın</a:t>
            </a:r>
            <a:r>
              <a:rPr lang="tr-TR" sz="2000" dirty="0"/>
              <a:t> ana duvarı, 5 metre yüksekliğe ve 2,5 metre genişliğe (90 ila 125 ton ağırlık) kadar dev </a:t>
            </a:r>
            <a:r>
              <a:rPr lang="tr-TR" sz="2000" dirty="0" smtClean="0"/>
              <a:t>taşlarla inşa </a:t>
            </a:r>
            <a:r>
              <a:rPr lang="tr-TR" sz="2000" dirty="0"/>
              <a:t>edilmiştir.</a:t>
            </a:r>
          </a:p>
          <a:p>
            <a:pPr marL="342900" indent="-342900" fontAlgn="base">
              <a:buFont typeface="Arial" panose="020B0604020202020204" pitchFamily="34" charset="0"/>
              <a:buChar char="•"/>
            </a:pPr>
            <a:r>
              <a:rPr lang="tr-TR" sz="2000" dirty="0"/>
              <a:t>Güney tarafı yaklaşık 400 metre uzunluğunda cilalı bir duvarla sınırlanmıştır. Doğu ve batı, diğer duvarlar ve platformlarla sınırlıdır (</a:t>
            </a:r>
            <a:r>
              <a:rPr lang="tr-TR" sz="2000" dirty="0" err="1"/>
              <a:t>Anonymous</a:t>
            </a:r>
            <a:r>
              <a:rPr lang="tr-TR" sz="2000" dirty="0"/>
              <a:t> 2019e).</a:t>
            </a:r>
          </a:p>
        </p:txBody>
      </p:sp>
      <p:grpSp>
        <p:nvGrpSpPr>
          <p:cNvPr id="9" name="Grup 8">
            <a:extLst>
              <a:ext uri="{FF2B5EF4-FFF2-40B4-BE49-F238E27FC236}">
                <a16:creationId xmlns="" xmlns:a16="http://schemas.microsoft.com/office/drawing/2014/main" id="{F269F80C-E392-4F64-87AF-25F3DFAA8BE3}"/>
              </a:ext>
            </a:extLst>
          </p:cNvPr>
          <p:cNvGrpSpPr/>
          <p:nvPr/>
        </p:nvGrpSpPr>
        <p:grpSpPr>
          <a:xfrm>
            <a:off x="6265647" y="0"/>
            <a:ext cx="5926353" cy="6334316"/>
            <a:chOff x="6311368" y="-2655"/>
            <a:chExt cx="5926353" cy="6334316"/>
          </a:xfrm>
        </p:grpSpPr>
        <p:pic>
          <p:nvPicPr>
            <p:cNvPr id="26" name="Resim 25">
              <a:extLst>
                <a:ext uri="{FF2B5EF4-FFF2-40B4-BE49-F238E27FC236}">
                  <a16:creationId xmlns="" xmlns:a16="http://schemas.microsoft.com/office/drawing/2014/main" id="{792E8896-B4FC-4A65-AB6B-4736E614BB6E}"/>
                </a:ext>
              </a:extLst>
            </p:cNvPr>
            <p:cNvPicPr>
              <a:picLocks noChangeAspect="1"/>
            </p:cNvPicPr>
            <p:nvPr/>
          </p:nvPicPr>
          <p:blipFill rotWithShape="1">
            <a:blip r:embed="rId2"/>
            <a:srcRect l="16296" r="26557" b="-2"/>
            <a:stretch/>
          </p:blipFill>
          <p:spPr>
            <a:xfrm>
              <a:off x="6311368" y="-2"/>
              <a:ext cx="2917456" cy="3407774"/>
            </a:xfrm>
            <a:prstGeom prst="rect">
              <a:avLst/>
            </a:prstGeom>
          </p:spPr>
        </p:pic>
        <p:pic>
          <p:nvPicPr>
            <p:cNvPr id="28" name="Resim 27">
              <a:extLst>
                <a:ext uri="{FF2B5EF4-FFF2-40B4-BE49-F238E27FC236}">
                  <a16:creationId xmlns="" xmlns:a16="http://schemas.microsoft.com/office/drawing/2014/main" id="{0EC30EF5-54DA-497F-AF6F-9712C9168DA2}"/>
                </a:ext>
              </a:extLst>
            </p:cNvPr>
            <p:cNvPicPr>
              <a:picLocks noChangeAspect="1"/>
            </p:cNvPicPr>
            <p:nvPr/>
          </p:nvPicPr>
          <p:blipFill rotWithShape="1">
            <a:blip r:embed="rId3"/>
            <a:srcRect l="23039" r="12751" b="-2"/>
            <a:stretch/>
          </p:blipFill>
          <p:spPr>
            <a:xfrm>
              <a:off x="9320264" y="-2655"/>
              <a:ext cx="2917457" cy="3407774"/>
            </a:xfrm>
            <a:prstGeom prst="rect">
              <a:avLst/>
            </a:prstGeom>
          </p:spPr>
        </p:pic>
        <p:pic>
          <p:nvPicPr>
            <p:cNvPr id="30" name="Resim 29">
              <a:extLst>
                <a:ext uri="{FF2B5EF4-FFF2-40B4-BE49-F238E27FC236}">
                  <a16:creationId xmlns="" xmlns:a16="http://schemas.microsoft.com/office/drawing/2014/main" id="{0D52F40E-34C3-48B2-AAEC-66AE57328C09}"/>
                </a:ext>
              </a:extLst>
            </p:cNvPr>
            <p:cNvPicPr>
              <a:picLocks noChangeAspect="1"/>
            </p:cNvPicPr>
            <p:nvPr/>
          </p:nvPicPr>
          <p:blipFill rotWithShape="1">
            <a:blip r:embed="rId4"/>
            <a:srcRect t="11977" r="1" b="2909"/>
            <a:stretch/>
          </p:blipFill>
          <p:spPr>
            <a:xfrm>
              <a:off x="6311368" y="3494316"/>
              <a:ext cx="5926353" cy="2837345"/>
            </a:xfrm>
            <a:prstGeom prst="rect">
              <a:avLst/>
            </a:prstGeom>
          </p:spPr>
        </p:pic>
      </p:grpSp>
      <p:sp>
        <p:nvSpPr>
          <p:cNvPr id="10" name="Metin kutusu 9">
            <a:extLst>
              <a:ext uri="{FF2B5EF4-FFF2-40B4-BE49-F238E27FC236}">
                <a16:creationId xmlns="" xmlns:a16="http://schemas.microsoft.com/office/drawing/2014/main" id="{8BF50EFC-F5F8-4094-85D4-C9CB99775AFA}"/>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11" name="Metin kutusu 10">
            <a:extLst>
              <a:ext uri="{FF2B5EF4-FFF2-40B4-BE49-F238E27FC236}">
                <a16:creationId xmlns="" xmlns:a16="http://schemas.microsoft.com/office/drawing/2014/main" id="{D1E8DCA5-5963-4F90-84F8-54285E5439D0}"/>
              </a:ext>
            </a:extLst>
          </p:cNvPr>
          <p:cNvSpPr txBox="1"/>
          <p:nvPr/>
        </p:nvSpPr>
        <p:spPr>
          <a:xfrm>
            <a:off x="1" y="-1"/>
            <a:ext cx="696024" cy="6857999"/>
          </a:xfrm>
          <a:prstGeom prst="rect">
            <a:avLst/>
          </a:prstGeom>
          <a:solidFill>
            <a:schemeClr val="accent2"/>
          </a:solidFill>
        </p:spPr>
        <p:txBody>
          <a:bodyPr vert="wordArtVert" wrap="square" rtlCol="0">
            <a:spAutoFit/>
          </a:bodyPr>
          <a:lstStyle/>
          <a:p>
            <a:pPr algn="ctr"/>
            <a:r>
              <a:rPr lang="tr-TR" sz="2800" spc="-50" dirty="0">
                <a:solidFill>
                  <a:srgbClr val="FFFFFF"/>
                </a:solidFill>
              </a:rPr>
              <a:t>DOĞAL PEYZAJ</a:t>
            </a:r>
            <a:endParaRPr lang="en-US" sz="2800" spc="-50" dirty="0">
              <a:solidFill>
                <a:srgbClr val="FFFFFF"/>
              </a:solidFill>
            </a:endParaRPr>
          </a:p>
        </p:txBody>
      </p:sp>
    </p:spTree>
    <p:extLst>
      <p:ext uri="{BB962C8B-B14F-4D97-AF65-F5344CB8AC3E}">
        <p14:creationId xmlns:p14="http://schemas.microsoft.com/office/powerpoint/2010/main" val="2628820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u national park map ile ilgili görsel sonucu">
            <a:extLst>
              <a:ext uri="{FF2B5EF4-FFF2-40B4-BE49-F238E27FC236}">
                <a16:creationId xmlns="" xmlns:a16="http://schemas.microsoft.com/office/drawing/2014/main" id="{AB103B07-80BC-4D4B-BCDA-22911DC05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529" y="0"/>
            <a:ext cx="6305471" cy="6343650"/>
          </a:xfrm>
          <a:prstGeom prst="rect">
            <a:avLst/>
          </a:prstGeom>
          <a:noFill/>
          <a:extLst>
            <a:ext uri="{909E8E84-426E-40DD-AFC4-6F175D3DCCD1}">
              <a14:hiddenFill xmlns:a14="http://schemas.microsoft.com/office/drawing/2010/main">
                <a:solidFill>
                  <a:srgbClr val="FFFFFF"/>
                </a:solidFill>
              </a14:hiddenFill>
            </a:ext>
          </a:extLst>
        </p:spPr>
      </p:pic>
      <p:sp>
        <p:nvSpPr>
          <p:cNvPr id="8" name="Dikdörtgen 7">
            <a:extLst>
              <a:ext uri="{FF2B5EF4-FFF2-40B4-BE49-F238E27FC236}">
                <a16:creationId xmlns="" xmlns:a16="http://schemas.microsoft.com/office/drawing/2014/main" id="{F965372F-4781-459A-A212-F10BECE2A3E6}"/>
              </a:ext>
            </a:extLst>
          </p:cNvPr>
          <p:cNvSpPr/>
          <p:nvPr/>
        </p:nvSpPr>
        <p:spPr>
          <a:xfrm>
            <a:off x="834440" y="1002105"/>
            <a:ext cx="4767543" cy="5016758"/>
          </a:xfrm>
          <a:prstGeom prst="rect">
            <a:avLst/>
          </a:prstGeom>
        </p:spPr>
        <p:txBody>
          <a:bodyPr wrap="square">
            <a:spAutoFit/>
          </a:bodyPr>
          <a:lstStyle/>
          <a:p>
            <a:pPr marL="285750" indent="-285750">
              <a:buFont typeface="Arial" panose="020B0604020202020204" pitchFamily="34" charset="0"/>
              <a:buChar char="•"/>
            </a:pPr>
            <a:r>
              <a:rPr lang="tr-TR" sz="2000" dirty="0"/>
              <a:t>Bir Dünya Kültür Mirası olan </a:t>
            </a:r>
            <a:r>
              <a:rPr lang="tr-TR" sz="2000" dirty="0" err="1"/>
              <a:t>Manu</a:t>
            </a:r>
            <a:r>
              <a:rPr lang="tr-TR" sz="2000" dirty="0"/>
              <a:t> Ulusal Parkı, dünyadaki en büyük </a:t>
            </a:r>
            <a:r>
              <a:rPr lang="tr-TR" sz="2000" dirty="0" err="1"/>
              <a:t>biyoçeşitliliğe</a:t>
            </a:r>
            <a:r>
              <a:rPr lang="tr-TR" sz="2000" dirty="0"/>
              <a:t> sahip bölgelerden biridir.</a:t>
            </a:r>
          </a:p>
          <a:p>
            <a:pPr marL="285750" indent="-285750">
              <a:buFont typeface="Arial" panose="020B0604020202020204" pitchFamily="34" charset="0"/>
              <a:buChar char="•"/>
            </a:pPr>
            <a:r>
              <a:rPr lang="tr-TR" sz="2000" dirty="0" smtClean="0"/>
              <a:t>1977 yılında UNESCO tarafından biyosfer sahası, 1987 yılında da Dünya Mirası listesine dahil edilmiştir.</a:t>
            </a:r>
          </a:p>
          <a:p>
            <a:pPr marL="285750" indent="-285750">
              <a:buFont typeface="Arial" panose="020B0604020202020204" pitchFamily="34" charset="0"/>
              <a:buChar char="•"/>
            </a:pPr>
            <a:r>
              <a:rPr lang="tr-TR" sz="2000" dirty="0" err="1" smtClean="0"/>
              <a:t>Manu</a:t>
            </a:r>
            <a:r>
              <a:rPr lang="tr-TR" sz="2000" dirty="0" smtClean="0"/>
              <a:t> </a:t>
            </a:r>
            <a:r>
              <a:rPr lang="tr-TR" sz="2000" dirty="0"/>
              <a:t>Nehri'nin tüm havzası da dahil olmak üzere </a:t>
            </a:r>
            <a:r>
              <a:rPr lang="tr-TR" sz="2000" dirty="0" err="1"/>
              <a:t>Cusco</a:t>
            </a:r>
            <a:r>
              <a:rPr lang="tr-TR" sz="2000" dirty="0"/>
              <a:t> ve </a:t>
            </a:r>
            <a:r>
              <a:rPr lang="tr-TR" sz="2000" dirty="0" err="1"/>
              <a:t>Madre</a:t>
            </a:r>
            <a:r>
              <a:rPr lang="tr-TR" sz="2000" dirty="0"/>
              <a:t> de </a:t>
            </a:r>
            <a:r>
              <a:rPr lang="tr-TR" sz="2000" dirty="0" err="1"/>
              <a:t>Dios</a:t>
            </a:r>
            <a:r>
              <a:rPr lang="tr-TR" sz="2000" dirty="0"/>
              <a:t> bölümlerinde bulunur. </a:t>
            </a:r>
          </a:p>
          <a:p>
            <a:pPr marL="285750" indent="-285750">
              <a:buFont typeface="Arial" panose="020B0604020202020204" pitchFamily="34" charset="0"/>
              <a:buChar char="•"/>
            </a:pPr>
            <a:r>
              <a:rPr lang="tr-TR" sz="2000" dirty="0" smtClean="0"/>
              <a:t>Amazon </a:t>
            </a:r>
            <a:r>
              <a:rPr lang="tr-TR" sz="2000" dirty="0"/>
              <a:t>havzasını çevreleyen Latin Amerika'da, </a:t>
            </a:r>
            <a:r>
              <a:rPr lang="tr-TR" sz="2000" dirty="0" smtClean="0"/>
              <a:t>düşük </a:t>
            </a:r>
            <a:r>
              <a:rPr lang="tr-TR" sz="2000" dirty="0"/>
              <a:t>tropik </a:t>
            </a:r>
            <a:r>
              <a:rPr lang="tr-TR" sz="2000" dirty="0" smtClean="0"/>
              <a:t>ormanlardan, soğuk </a:t>
            </a:r>
            <a:r>
              <a:rPr lang="tr-TR" sz="2000" dirty="0"/>
              <a:t>yüksek otlaklara kadar </a:t>
            </a:r>
            <a:r>
              <a:rPr lang="tr-TR" sz="2000" dirty="0" smtClean="0"/>
              <a:t>tüm </a:t>
            </a:r>
            <a:r>
              <a:rPr lang="tr-TR" sz="2000" dirty="0"/>
              <a:t>ortamları kapsayan tek parktır. </a:t>
            </a:r>
          </a:p>
          <a:p>
            <a:pPr marL="285750" indent="-285750">
              <a:buFont typeface="Arial" panose="020B0604020202020204" pitchFamily="34" charset="0"/>
              <a:buChar char="•"/>
            </a:pPr>
            <a:r>
              <a:rPr lang="tr-TR" sz="2000" dirty="0"/>
              <a:t>1.716.295.22 hektarlık bir alanı kapsar ve doğa turizmi için en iyi yerlerden biridir (</a:t>
            </a:r>
            <a:r>
              <a:rPr lang="tr-TR" sz="2000" dirty="0" err="1"/>
              <a:t>Anonymous</a:t>
            </a:r>
            <a:r>
              <a:rPr lang="tr-TR" sz="2000" dirty="0"/>
              <a:t> 2019f)</a:t>
            </a:r>
            <a:r>
              <a:rPr lang="en-US" sz="2000" dirty="0">
                <a:solidFill>
                  <a:schemeClr val="tx1">
                    <a:lumMod val="75000"/>
                    <a:lumOff val="25000"/>
                  </a:schemeClr>
                </a:solidFill>
              </a:rPr>
              <a:t>.</a:t>
            </a:r>
            <a:endParaRPr lang="tr-TR" sz="2000" dirty="0"/>
          </a:p>
        </p:txBody>
      </p:sp>
      <p:sp>
        <p:nvSpPr>
          <p:cNvPr id="9" name="Metin kutusu 8">
            <a:extLst>
              <a:ext uri="{FF2B5EF4-FFF2-40B4-BE49-F238E27FC236}">
                <a16:creationId xmlns="" xmlns:a16="http://schemas.microsoft.com/office/drawing/2014/main" id="{0CE15869-FCA9-40AE-920F-A4C97DF06F90}"/>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PARKLAR</a:t>
            </a:r>
            <a:endParaRPr lang="en-US" sz="2800" spc="-50" dirty="0">
              <a:solidFill>
                <a:srgbClr val="FFFFFF"/>
              </a:solidFill>
            </a:endParaRPr>
          </a:p>
        </p:txBody>
      </p:sp>
      <p:sp>
        <p:nvSpPr>
          <p:cNvPr id="5" name="Metin kutusu 4">
            <a:extLst>
              <a:ext uri="{FF2B5EF4-FFF2-40B4-BE49-F238E27FC236}">
                <a16:creationId xmlns="" xmlns:a16="http://schemas.microsoft.com/office/drawing/2014/main" id="{4FBEE70E-C9C7-475B-B3DB-C0905FCCA6EC}"/>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2" name="Metin kutusu 1">
            <a:extLst>
              <a:ext uri="{FF2B5EF4-FFF2-40B4-BE49-F238E27FC236}">
                <a16:creationId xmlns="" xmlns:a16="http://schemas.microsoft.com/office/drawing/2014/main" id="{123351C3-F1D6-4AB4-82FF-3BA8290B432C}"/>
              </a:ext>
            </a:extLst>
          </p:cNvPr>
          <p:cNvSpPr txBox="1"/>
          <p:nvPr/>
        </p:nvSpPr>
        <p:spPr>
          <a:xfrm>
            <a:off x="1268404" y="283232"/>
            <a:ext cx="3836276" cy="523220"/>
          </a:xfrm>
          <a:prstGeom prst="rect">
            <a:avLst/>
          </a:prstGeom>
          <a:noFill/>
        </p:spPr>
        <p:txBody>
          <a:bodyPr wrap="square" rtlCol="0">
            <a:spAutoFit/>
          </a:bodyPr>
          <a:lstStyle/>
          <a:p>
            <a:r>
              <a:rPr lang="tr-TR" sz="2800" b="1" dirty="0"/>
              <a:t>MALU MİLLİ PARKI</a:t>
            </a:r>
          </a:p>
        </p:txBody>
      </p:sp>
    </p:spTree>
    <p:extLst>
      <p:ext uri="{BB962C8B-B14F-4D97-AF65-F5344CB8AC3E}">
        <p14:creationId xmlns:p14="http://schemas.microsoft.com/office/powerpoint/2010/main" val="4211391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Resim 7">
            <a:extLst>
              <a:ext uri="{FF2B5EF4-FFF2-40B4-BE49-F238E27FC236}">
                <a16:creationId xmlns="" xmlns:a16="http://schemas.microsoft.com/office/drawing/2014/main" id="{7E1A41CC-B9EB-4787-8A93-DF5ABA4CF367}"/>
              </a:ext>
            </a:extLst>
          </p:cNvPr>
          <p:cNvPicPr>
            <a:picLocks noChangeAspect="1"/>
          </p:cNvPicPr>
          <p:nvPr/>
        </p:nvPicPr>
        <p:blipFill>
          <a:blip r:embed="rId2"/>
          <a:stretch>
            <a:fillRect/>
          </a:stretch>
        </p:blipFill>
        <p:spPr>
          <a:xfrm>
            <a:off x="1277094" y="-972"/>
            <a:ext cx="4760351" cy="2665795"/>
          </a:xfrm>
          <a:prstGeom prst="rect">
            <a:avLst/>
          </a:prstGeom>
        </p:spPr>
      </p:pic>
      <p:pic>
        <p:nvPicPr>
          <p:cNvPr id="7" name="Resim 6">
            <a:extLst>
              <a:ext uri="{FF2B5EF4-FFF2-40B4-BE49-F238E27FC236}">
                <a16:creationId xmlns="" xmlns:a16="http://schemas.microsoft.com/office/drawing/2014/main" id="{9C51438A-B341-49B4-B511-FA1B5CA8F2BE}"/>
              </a:ext>
            </a:extLst>
          </p:cNvPr>
          <p:cNvPicPr>
            <a:picLocks noChangeAspect="1"/>
          </p:cNvPicPr>
          <p:nvPr/>
        </p:nvPicPr>
        <p:blipFill>
          <a:blip r:embed="rId3"/>
          <a:stretch>
            <a:fillRect/>
          </a:stretch>
        </p:blipFill>
        <p:spPr>
          <a:xfrm>
            <a:off x="6618514" y="0"/>
            <a:ext cx="4990012" cy="2669657"/>
          </a:xfrm>
          <a:prstGeom prst="rect">
            <a:avLst/>
          </a:prstGeom>
        </p:spPr>
      </p:pic>
      <p:sp>
        <p:nvSpPr>
          <p:cNvPr id="18" name="Dikdörtgen 17">
            <a:extLst>
              <a:ext uri="{FF2B5EF4-FFF2-40B4-BE49-F238E27FC236}">
                <a16:creationId xmlns="" xmlns:a16="http://schemas.microsoft.com/office/drawing/2014/main" id="{2A1B2E72-08B9-454D-8198-47C772175B5D}"/>
              </a:ext>
            </a:extLst>
          </p:cNvPr>
          <p:cNvSpPr/>
          <p:nvPr/>
        </p:nvSpPr>
        <p:spPr>
          <a:xfrm>
            <a:off x="696025" y="2769326"/>
            <a:ext cx="7716454" cy="3477875"/>
          </a:xfrm>
          <a:prstGeom prst="rect">
            <a:avLst/>
          </a:prstGeom>
        </p:spPr>
        <p:txBody>
          <a:bodyPr wrap="square">
            <a:spAutoFit/>
          </a:bodyPr>
          <a:lstStyle/>
          <a:p>
            <a:pPr marL="285750" indent="-285750">
              <a:buFont typeface="Arial" panose="020B0604020202020204" pitchFamily="34" charset="0"/>
              <a:buChar char="•"/>
            </a:pPr>
            <a:r>
              <a:rPr lang="tr-TR" sz="2000" dirty="0" err="1"/>
              <a:t>Manu</a:t>
            </a:r>
            <a:r>
              <a:rPr lang="tr-TR" sz="2000" dirty="0"/>
              <a:t> Nehri'nin alçak havzası, Amazon </a:t>
            </a:r>
            <a:r>
              <a:rPr lang="tr-TR" sz="2000" dirty="0" smtClean="0"/>
              <a:t>ovası ile </a:t>
            </a:r>
            <a:r>
              <a:rPr lang="tr-TR" sz="2000" dirty="0"/>
              <a:t>işaretlenmiştir. Her biri yüksek bir flora ve fauna </a:t>
            </a:r>
            <a:r>
              <a:rPr lang="tr-TR" sz="2000" dirty="0" smtClean="0"/>
              <a:t>çeşitliliğine sahiptir</a:t>
            </a:r>
            <a:r>
              <a:rPr lang="tr-TR" sz="2000" dirty="0"/>
              <a:t>.</a:t>
            </a:r>
          </a:p>
          <a:p>
            <a:pPr marL="285750" indent="-285750">
              <a:buFont typeface="Arial" panose="020B0604020202020204" pitchFamily="34" charset="0"/>
              <a:buChar char="•"/>
            </a:pPr>
            <a:r>
              <a:rPr lang="tr-TR" sz="2000" dirty="0"/>
              <a:t>Parkta ; </a:t>
            </a:r>
          </a:p>
          <a:p>
            <a:r>
              <a:rPr lang="tr-TR" sz="2000" dirty="0"/>
              <a:t>      221 memeli türü</a:t>
            </a:r>
            <a:r>
              <a:rPr lang="tr-TR" sz="2000" dirty="0" smtClean="0"/>
              <a:t>,</a:t>
            </a:r>
          </a:p>
          <a:p>
            <a:r>
              <a:rPr lang="tr-TR" sz="2000" dirty="0" smtClean="0"/>
              <a:t>      850 kuş türü,</a:t>
            </a:r>
          </a:p>
          <a:p>
            <a:r>
              <a:rPr lang="tr-TR" i="1" dirty="0" smtClean="0"/>
              <a:t>    </a:t>
            </a:r>
            <a:r>
              <a:rPr lang="tr-TR" i="1" dirty="0"/>
              <a:t>  </a:t>
            </a:r>
            <a:r>
              <a:rPr lang="tr-TR" i="1" dirty="0" smtClean="0"/>
              <a:t> </a:t>
            </a:r>
            <a:r>
              <a:rPr lang="tr-TR" sz="2000" i="1" dirty="0" smtClean="0"/>
              <a:t>68 </a:t>
            </a:r>
            <a:r>
              <a:rPr lang="tr-TR" sz="2000" i="1" dirty="0"/>
              <a:t>sürüngen türü, </a:t>
            </a:r>
            <a:endParaRPr lang="tr-TR" sz="2000" i="1" dirty="0" smtClean="0"/>
          </a:p>
          <a:p>
            <a:r>
              <a:rPr lang="tr-TR" sz="2000" i="1" dirty="0"/>
              <a:t> </a:t>
            </a:r>
            <a:r>
              <a:rPr lang="tr-TR" sz="2000" i="1" dirty="0" smtClean="0"/>
              <a:t>     77 </a:t>
            </a:r>
            <a:r>
              <a:rPr lang="tr-TR" sz="2000" i="1" dirty="0"/>
              <a:t>tür amfibi ve etkileyici </a:t>
            </a:r>
            <a:r>
              <a:rPr lang="tr-TR" sz="2000" i="1" dirty="0" err="1"/>
              <a:t>tatlısu</a:t>
            </a:r>
            <a:r>
              <a:rPr lang="tr-TR" sz="2000" i="1" dirty="0"/>
              <a:t> </a:t>
            </a:r>
            <a:r>
              <a:rPr lang="tr-TR" sz="2000" i="1" dirty="0" smtClean="0"/>
              <a:t>balığı,</a:t>
            </a:r>
            <a:endParaRPr lang="tr-TR" sz="2000" dirty="0"/>
          </a:p>
          <a:p>
            <a:r>
              <a:rPr lang="tr-TR" sz="2000" dirty="0"/>
              <a:t>      18 metre yüksekliğinde kuş gözlem kulesi ,</a:t>
            </a:r>
          </a:p>
          <a:p>
            <a:r>
              <a:rPr lang="tr-TR" sz="2000" dirty="0"/>
              <a:t>      Tercüme merkezi,</a:t>
            </a:r>
          </a:p>
          <a:p>
            <a:r>
              <a:rPr lang="tr-TR" sz="2000" dirty="0"/>
              <a:t>      </a:t>
            </a:r>
            <a:r>
              <a:rPr lang="tr-TR" sz="2000" dirty="0" err="1"/>
              <a:t>Cocha</a:t>
            </a:r>
            <a:r>
              <a:rPr lang="tr-TR" sz="2000" dirty="0"/>
              <a:t> </a:t>
            </a:r>
            <a:r>
              <a:rPr lang="tr-TR" sz="2000" dirty="0" err="1"/>
              <a:t>Cashu</a:t>
            </a:r>
            <a:r>
              <a:rPr lang="tr-TR" sz="2000" dirty="0"/>
              <a:t> biyolojik istasyonu </a:t>
            </a:r>
            <a:r>
              <a:rPr lang="tr-TR" sz="2000" dirty="0" smtClean="0"/>
              <a:t>bulunmaktadır</a:t>
            </a:r>
          </a:p>
          <a:p>
            <a:r>
              <a:rPr lang="tr-TR" sz="2000" dirty="0" smtClean="0"/>
              <a:t> ( </a:t>
            </a:r>
            <a:r>
              <a:rPr lang="tr-TR" sz="2000" dirty="0" err="1" smtClean="0"/>
              <a:t>Anonymous</a:t>
            </a:r>
            <a:r>
              <a:rPr lang="tr-TR" sz="2000" dirty="0" smtClean="0"/>
              <a:t> 2007</a:t>
            </a:r>
            <a:r>
              <a:rPr lang="tr-TR" sz="2000" dirty="0"/>
              <a:t>).</a:t>
            </a:r>
          </a:p>
        </p:txBody>
      </p:sp>
      <p:sp>
        <p:nvSpPr>
          <p:cNvPr id="9" name="Metin kutusu 8">
            <a:extLst>
              <a:ext uri="{FF2B5EF4-FFF2-40B4-BE49-F238E27FC236}">
                <a16:creationId xmlns="" xmlns:a16="http://schemas.microsoft.com/office/drawing/2014/main" id="{F23111BA-E499-43BF-BE01-F34C9CCA198F}"/>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pic>
        <p:nvPicPr>
          <p:cNvPr id="2" name="Resim 1">
            <a:extLst>
              <a:ext uri="{FF2B5EF4-FFF2-40B4-BE49-F238E27FC236}">
                <a16:creationId xmlns="" xmlns:a16="http://schemas.microsoft.com/office/drawing/2014/main" id="{5533393D-452A-4E30-9AE7-8DDC9A88C96A}"/>
              </a:ext>
            </a:extLst>
          </p:cNvPr>
          <p:cNvPicPr>
            <a:picLocks noChangeAspect="1"/>
          </p:cNvPicPr>
          <p:nvPr/>
        </p:nvPicPr>
        <p:blipFill rotWithShape="1">
          <a:blip r:embed="rId4"/>
          <a:srcRect t="6675"/>
          <a:stretch/>
        </p:blipFill>
        <p:spPr>
          <a:xfrm>
            <a:off x="6618514" y="3379448"/>
            <a:ext cx="5573486" cy="2972256"/>
          </a:xfrm>
          <a:prstGeom prst="rect">
            <a:avLst/>
          </a:prstGeom>
        </p:spPr>
      </p:pic>
      <p:sp>
        <p:nvSpPr>
          <p:cNvPr id="11" name="Metin kutusu 10">
            <a:extLst>
              <a:ext uri="{FF2B5EF4-FFF2-40B4-BE49-F238E27FC236}">
                <a16:creationId xmlns="" xmlns:a16="http://schemas.microsoft.com/office/drawing/2014/main" id="{0570DD9D-A7BE-416D-AF80-1300E0A00ABA}"/>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PARKLAR</a:t>
            </a:r>
            <a:endParaRPr lang="en-US" sz="2800" spc="-50" dirty="0">
              <a:solidFill>
                <a:srgbClr val="FFFFFF"/>
              </a:solidFill>
            </a:endParaRPr>
          </a:p>
        </p:txBody>
      </p:sp>
    </p:spTree>
    <p:extLst>
      <p:ext uri="{BB962C8B-B14F-4D97-AF65-F5344CB8AC3E}">
        <p14:creationId xmlns:p14="http://schemas.microsoft.com/office/powerpoint/2010/main" val="2562793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 xmlns:a16="http://schemas.microsoft.com/office/drawing/2014/main" id="{B6CED255-0CBB-453D-A334-66E4EE3B291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8939" r="-1" b="-1"/>
          <a:stretch/>
        </p:blipFill>
        <p:spPr bwMode="auto">
          <a:xfrm>
            <a:off x="692739" y="145774"/>
            <a:ext cx="3973893" cy="30914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Resim 3">
            <a:extLst>
              <a:ext uri="{FF2B5EF4-FFF2-40B4-BE49-F238E27FC236}">
                <a16:creationId xmlns="" xmlns:a16="http://schemas.microsoft.com/office/drawing/2014/main" id="{E63A95D6-36DF-4A2B-9C7F-E6E188FE0F9F}"/>
              </a:ext>
            </a:extLst>
          </p:cNvPr>
          <p:cNvPicPr>
            <a:picLocks noChangeAspect="1"/>
          </p:cNvPicPr>
          <p:nvPr/>
        </p:nvPicPr>
        <p:blipFill rotWithShape="1">
          <a:blip r:embed="rId3"/>
          <a:srcRect l="16560" r="8215" b="2"/>
          <a:stretch/>
        </p:blipFill>
        <p:spPr>
          <a:xfrm>
            <a:off x="4666632" y="145774"/>
            <a:ext cx="4348565" cy="3091412"/>
          </a:xfrm>
          <a:prstGeom prst="rect">
            <a:avLst/>
          </a:prstGeom>
          <a:ln>
            <a:noFill/>
          </a:ln>
          <a:effectLst>
            <a:softEdge rad="112500"/>
          </a:effectLst>
        </p:spPr>
      </p:pic>
      <p:sp>
        <p:nvSpPr>
          <p:cNvPr id="5" name="Dikdörtgen 4">
            <a:extLst>
              <a:ext uri="{FF2B5EF4-FFF2-40B4-BE49-F238E27FC236}">
                <a16:creationId xmlns="" xmlns:a16="http://schemas.microsoft.com/office/drawing/2014/main" id="{C7668324-2FD6-419A-9BCF-D71635477534}"/>
              </a:ext>
            </a:extLst>
          </p:cNvPr>
          <p:cNvSpPr/>
          <p:nvPr/>
        </p:nvSpPr>
        <p:spPr>
          <a:xfrm>
            <a:off x="748383" y="3527325"/>
            <a:ext cx="8062378" cy="2583712"/>
          </a:xfrm>
          <a:prstGeom prst="rect">
            <a:avLst/>
          </a:prstGeom>
        </p:spPr>
        <p:txBody>
          <a:bodyPr vert="horz" lIns="0" tIns="45720" rIns="0" bIns="45720" rtlCol="0" anchor="ctr">
            <a:normAutofit/>
          </a:bodyPr>
          <a:lstStyle/>
          <a:p>
            <a:pPr marL="285750" indent="-285750">
              <a:lnSpc>
                <a:spcPct val="90000"/>
              </a:lnSpc>
              <a:spcAft>
                <a:spcPts val="600"/>
              </a:spcAft>
              <a:buClr>
                <a:schemeClr val="accent1"/>
              </a:buClr>
              <a:buFont typeface="Calibri" panose="020F0502020204030204" pitchFamily="34" charset="0"/>
              <a:buChar char="•"/>
            </a:pPr>
            <a:r>
              <a:rPr lang="en-US" sz="2000" dirty="0" err="1"/>
              <a:t>Parkın</a:t>
            </a:r>
            <a:r>
              <a:rPr lang="en-US" sz="2000" dirty="0"/>
              <a:t> </a:t>
            </a:r>
            <a:r>
              <a:rPr lang="en-US" sz="2000" dirty="0" err="1"/>
              <a:t>büyük</a:t>
            </a:r>
            <a:r>
              <a:rPr lang="en-US" sz="2000" dirty="0"/>
              <a:t> </a:t>
            </a:r>
            <a:r>
              <a:rPr lang="en-US" sz="2000" dirty="0" err="1"/>
              <a:t>bir</a:t>
            </a:r>
            <a:r>
              <a:rPr lang="en-US" sz="2000" dirty="0"/>
              <a:t> </a:t>
            </a:r>
            <a:r>
              <a:rPr lang="en-US" sz="2000" dirty="0" err="1"/>
              <a:t>kısmı</a:t>
            </a:r>
            <a:r>
              <a:rPr lang="en-US" sz="2000" dirty="0"/>
              <a:t> </a:t>
            </a:r>
            <a:r>
              <a:rPr lang="en-US" sz="2000" dirty="0" err="1"/>
              <a:t>yerli</a:t>
            </a:r>
            <a:r>
              <a:rPr lang="en-US" sz="2000" dirty="0"/>
              <a:t> </a:t>
            </a:r>
            <a:r>
              <a:rPr lang="en-US" sz="2000" dirty="0" err="1"/>
              <a:t>bir</a:t>
            </a:r>
            <a:r>
              <a:rPr lang="en-US" sz="2000" dirty="0"/>
              <a:t> </a:t>
            </a:r>
            <a:r>
              <a:rPr lang="en-US" sz="2000" dirty="0" err="1" smtClean="0"/>
              <a:t>bölgedir</a:t>
            </a:r>
            <a:r>
              <a:rPr lang="tr-TR" sz="2000" dirty="0"/>
              <a:t>;</a:t>
            </a:r>
            <a:r>
              <a:rPr lang="en-US" sz="2000" dirty="0" smtClean="0"/>
              <a:t> </a:t>
            </a:r>
            <a:r>
              <a:rPr lang="en-US" sz="2000" dirty="0" err="1"/>
              <a:t>burada</a:t>
            </a:r>
            <a:r>
              <a:rPr lang="en-US" sz="2000" dirty="0"/>
              <a:t> </a:t>
            </a:r>
            <a:r>
              <a:rPr lang="en-US" sz="2000" dirty="0" err="1"/>
              <a:t>yaşayan</a:t>
            </a:r>
            <a:r>
              <a:rPr lang="en-US" sz="2000" dirty="0"/>
              <a:t> 30 </a:t>
            </a:r>
            <a:r>
              <a:rPr lang="en-US" sz="2000" dirty="0" err="1"/>
              <a:t>köylü</a:t>
            </a:r>
            <a:r>
              <a:rPr lang="en-US" sz="2000" dirty="0"/>
              <a:t> </a:t>
            </a:r>
            <a:r>
              <a:rPr lang="en-US" sz="2000" dirty="0" err="1"/>
              <a:t>topluluğu</a:t>
            </a:r>
            <a:r>
              <a:rPr lang="en-US" sz="2000" dirty="0"/>
              <a:t> </a:t>
            </a:r>
            <a:r>
              <a:rPr lang="en-US" sz="2000" dirty="0" err="1"/>
              <a:t>Quechua'yı</a:t>
            </a:r>
            <a:r>
              <a:rPr lang="en-US" sz="2000" dirty="0"/>
              <a:t> ilk </a:t>
            </a:r>
            <a:r>
              <a:rPr lang="en-US" sz="2000" dirty="0" err="1"/>
              <a:t>dilleri</a:t>
            </a:r>
            <a:r>
              <a:rPr lang="en-US" sz="2000" dirty="0"/>
              <a:t> </a:t>
            </a:r>
            <a:r>
              <a:rPr lang="en-US" sz="2000" dirty="0" err="1"/>
              <a:t>olarak</a:t>
            </a:r>
            <a:r>
              <a:rPr lang="en-US" sz="2000" dirty="0"/>
              <a:t> </a:t>
            </a:r>
            <a:r>
              <a:rPr lang="en-US" sz="2000" dirty="0" err="1"/>
              <a:t>konuşur</a:t>
            </a:r>
            <a:r>
              <a:rPr lang="en-US" sz="2000" dirty="0"/>
              <a:t> </a:t>
            </a:r>
            <a:r>
              <a:rPr lang="en-US" sz="2000" dirty="0" err="1"/>
              <a:t>ve</a:t>
            </a:r>
            <a:r>
              <a:rPr lang="en-US" sz="2000" dirty="0"/>
              <a:t> </a:t>
            </a:r>
            <a:r>
              <a:rPr lang="en-US" sz="2000" dirty="0" err="1"/>
              <a:t>bölgede</a:t>
            </a:r>
            <a:r>
              <a:rPr lang="en-US" sz="2000" dirty="0"/>
              <a:t> </a:t>
            </a:r>
            <a:r>
              <a:rPr lang="en-US" sz="2000" dirty="0" err="1"/>
              <a:t>Matsiguenka</a:t>
            </a:r>
            <a:r>
              <a:rPr lang="en-US" sz="2000" dirty="0"/>
              <a:t>, </a:t>
            </a:r>
            <a:r>
              <a:rPr lang="en-US" sz="2000" dirty="0" err="1"/>
              <a:t>Amahuaca</a:t>
            </a:r>
            <a:r>
              <a:rPr lang="en-US" sz="2000" dirty="0"/>
              <a:t>, </a:t>
            </a:r>
            <a:r>
              <a:rPr lang="en-US" sz="2000" dirty="0" err="1"/>
              <a:t>Yine</a:t>
            </a:r>
            <a:r>
              <a:rPr lang="en-US" sz="2000" dirty="0"/>
              <a:t>, </a:t>
            </a:r>
            <a:r>
              <a:rPr lang="en-US" sz="2000" dirty="0" err="1"/>
              <a:t>Amarakaeri</a:t>
            </a:r>
            <a:r>
              <a:rPr lang="en-US" sz="2000" dirty="0"/>
              <a:t>, </a:t>
            </a:r>
            <a:r>
              <a:rPr lang="en-US" sz="2000" dirty="0" err="1"/>
              <a:t>Huashipaire</a:t>
            </a:r>
            <a:r>
              <a:rPr lang="en-US" sz="2000" dirty="0"/>
              <a:t> </a:t>
            </a:r>
            <a:r>
              <a:rPr lang="en-US" sz="2000" dirty="0" err="1"/>
              <a:t>ve</a:t>
            </a:r>
            <a:r>
              <a:rPr lang="en-US" sz="2000" dirty="0"/>
              <a:t> Nahua </a:t>
            </a:r>
            <a:r>
              <a:rPr lang="en-US" sz="2000" dirty="0" err="1"/>
              <a:t>halkı</a:t>
            </a:r>
            <a:r>
              <a:rPr lang="en-US" sz="2000" dirty="0"/>
              <a:t> </a:t>
            </a:r>
            <a:r>
              <a:rPr lang="en-US" sz="2000" dirty="0" err="1"/>
              <a:t>dahil</a:t>
            </a:r>
            <a:r>
              <a:rPr lang="en-US" sz="2000" dirty="0"/>
              <a:t> </a:t>
            </a:r>
            <a:r>
              <a:rPr lang="en-US" sz="2000" dirty="0" err="1"/>
              <a:t>olmak</a:t>
            </a:r>
            <a:r>
              <a:rPr lang="en-US" sz="2000" dirty="0"/>
              <a:t> </a:t>
            </a:r>
            <a:r>
              <a:rPr lang="en-US" sz="2000" dirty="0" err="1"/>
              <a:t>üzere</a:t>
            </a:r>
            <a:r>
              <a:rPr lang="en-US" sz="2000" dirty="0"/>
              <a:t> </a:t>
            </a:r>
            <a:r>
              <a:rPr lang="en-US" sz="2000" dirty="0" err="1"/>
              <a:t>çeşitli</a:t>
            </a:r>
            <a:r>
              <a:rPr lang="en-US" sz="2000" dirty="0"/>
              <a:t> </a:t>
            </a:r>
            <a:r>
              <a:rPr lang="en-US" sz="2000" dirty="0" err="1"/>
              <a:t>yerel</a:t>
            </a:r>
            <a:r>
              <a:rPr lang="en-US" sz="2000" dirty="0"/>
              <a:t> Amazon </a:t>
            </a:r>
            <a:r>
              <a:rPr lang="en-US" sz="2000" dirty="0" err="1"/>
              <a:t>kabileleri</a:t>
            </a:r>
            <a:r>
              <a:rPr lang="en-US" sz="2000" dirty="0"/>
              <a:t> </a:t>
            </a:r>
            <a:r>
              <a:rPr lang="en-US" sz="2000" dirty="0" err="1"/>
              <a:t>bulunmaktadır</a:t>
            </a:r>
            <a:r>
              <a:rPr lang="en-US" sz="2000" dirty="0"/>
              <a:t>. </a:t>
            </a:r>
          </a:p>
          <a:p>
            <a:pPr marL="285750" indent="-285750">
              <a:lnSpc>
                <a:spcPct val="90000"/>
              </a:lnSpc>
              <a:spcAft>
                <a:spcPts val="600"/>
              </a:spcAft>
              <a:buClr>
                <a:schemeClr val="accent1"/>
              </a:buClr>
              <a:buFont typeface="Calibri" panose="020F0502020204030204" pitchFamily="34" charset="0"/>
              <a:buChar char="•"/>
            </a:pPr>
            <a:r>
              <a:rPr lang="en-US" sz="2000" dirty="0" err="1"/>
              <a:t>Parkın</a:t>
            </a:r>
            <a:r>
              <a:rPr lang="en-US" sz="2000" dirty="0"/>
              <a:t> </a:t>
            </a:r>
            <a:r>
              <a:rPr lang="en-US" sz="2000" dirty="0" err="1"/>
              <a:t>içindeki</a:t>
            </a:r>
            <a:r>
              <a:rPr lang="en-US" sz="2000" dirty="0"/>
              <a:t> </a:t>
            </a:r>
            <a:r>
              <a:rPr lang="en-US" sz="2000" dirty="0" err="1"/>
              <a:t>hizmetler</a:t>
            </a:r>
            <a:r>
              <a:rPr lang="en-US" sz="2000" dirty="0"/>
              <a:t>: </a:t>
            </a:r>
            <a:r>
              <a:rPr lang="en-US" sz="2000" dirty="0" err="1"/>
              <a:t>Pansiyonlar</a:t>
            </a:r>
            <a:r>
              <a:rPr lang="en-US" sz="2000" dirty="0" smtClean="0"/>
              <a:t>, </a:t>
            </a:r>
            <a:r>
              <a:rPr lang="en-US" sz="2000" dirty="0" err="1"/>
              <a:t>tuvalet</a:t>
            </a:r>
            <a:r>
              <a:rPr lang="en-US" sz="2000" dirty="0"/>
              <a:t> </a:t>
            </a:r>
            <a:r>
              <a:rPr lang="en-US" sz="2000" dirty="0" err="1"/>
              <a:t>tesisleri</a:t>
            </a:r>
            <a:r>
              <a:rPr lang="en-US" sz="2000" dirty="0"/>
              <a:t>, park </a:t>
            </a:r>
            <a:r>
              <a:rPr lang="en-US" sz="2000" dirty="0" err="1"/>
              <a:t>bekçileri</a:t>
            </a:r>
            <a:r>
              <a:rPr lang="en-US" sz="2000" dirty="0"/>
              <a:t> </a:t>
            </a:r>
            <a:r>
              <a:rPr lang="en-US" sz="2000" dirty="0" err="1"/>
              <a:t>ve</a:t>
            </a:r>
            <a:r>
              <a:rPr lang="en-US" sz="2000" dirty="0"/>
              <a:t> </a:t>
            </a:r>
            <a:r>
              <a:rPr lang="en-US" sz="2000" dirty="0" err="1" smtClean="0"/>
              <a:t>radyo</a:t>
            </a:r>
            <a:r>
              <a:rPr lang="tr-TR" sz="2000" dirty="0" smtClean="0"/>
              <a:t> istasyonu</a:t>
            </a:r>
            <a:r>
              <a:rPr lang="en-US" sz="2000" dirty="0" smtClean="0"/>
              <a:t>.</a:t>
            </a:r>
            <a:endParaRPr lang="en-US" sz="2000" dirty="0"/>
          </a:p>
          <a:p>
            <a:pPr marL="285750" indent="-285750">
              <a:lnSpc>
                <a:spcPct val="90000"/>
              </a:lnSpc>
              <a:spcAft>
                <a:spcPts val="600"/>
              </a:spcAft>
              <a:buClr>
                <a:schemeClr val="accent1"/>
              </a:buClr>
              <a:buFont typeface="Calibri" panose="020F0502020204030204" pitchFamily="34" charset="0"/>
              <a:buChar char="•"/>
            </a:pPr>
            <a:r>
              <a:rPr lang="en-US" sz="2000" dirty="0"/>
              <a:t>Park </a:t>
            </a:r>
            <a:r>
              <a:rPr lang="en-US" sz="2000" dirty="0" err="1"/>
              <a:t>dışındaki</a:t>
            </a:r>
            <a:r>
              <a:rPr lang="en-US" sz="2000" dirty="0"/>
              <a:t> </a:t>
            </a:r>
            <a:r>
              <a:rPr lang="en-US" sz="2000" dirty="0" err="1"/>
              <a:t>hizmetler</a:t>
            </a:r>
            <a:r>
              <a:rPr lang="en-US" sz="2000" dirty="0"/>
              <a:t>: </a:t>
            </a:r>
            <a:r>
              <a:rPr lang="en-US" sz="2000" dirty="0" err="1"/>
              <a:t>tekne</a:t>
            </a:r>
            <a:r>
              <a:rPr lang="en-US" sz="2000" dirty="0"/>
              <a:t> / </a:t>
            </a:r>
            <a:r>
              <a:rPr lang="en-US" sz="2000" dirty="0" err="1"/>
              <a:t>fırlatma</a:t>
            </a:r>
            <a:r>
              <a:rPr lang="en-US" sz="2000" dirty="0"/>
              <a:t> </a:t>
            </a:r>
            <a:r>
              <a:rPr lang="en-US" sz="2000" dirty="0" err="1"/>
              <a:t>kiralama</a:t>
            </a:r>
            <a:r>
              <a:rPr lang="en-US" sz="2000" dirty="0"/>
              <a:t>, polis </a:t>
            </a:r>
            <a:r>
              <a:rPr lang="en-US" sz="2000" dirty="0" err="1"/>
              <a:t>karakolu</a:t>
            </a:r>
            <a:r>
              <a:rPr lang="en-US" sz="2000" dirty="0"/>
              <a:t>, </a:t>
            </a:r>
            <a:r>
              <a:rPr lang="en-US" sz="2000" dirty="0" err="1"/>
              <a:t>sağlık</a:t>
            </a:r>
            <a:r>
              <a:rPr lang="en-US" sz="2000" dirty="0"/>
              <a:t> </a:t>
            </a:r>
            <a:r>
              <a:rPr lang="en-US" sz="2000" dirty="0" err="1"/>
              <a:t>istasyonu</a:t>
            </a:r>
            <a:r>
              <a:rPr lang="tr-TR" sz="2000" dirty="0"/>
              <a:t> (</a:t>
            </a:r>
            <a:r>
              <a:rPr lang="tr-TR" sz="2000" dirty="0" err="1"/>
              <a:t>Anonymous</a:t>
            </a:r>
            <a:r>
              <a:rPr lang="tr-TR" sz="2000" dirty="0"/>
              <a:t> 2017b)</a:t>
            </a:r>
            <a:r>
              <a:rPr lang="en-US" sz="2000" dirty="0"/>
              <a:t>.</a:t>
            </a:r>
          </a:p>
        </p:txBody>
      </p:sp>
      <p:pic>
        <p:nvPicPr>
          <p:cNvPr id="9" name="Picture 6">
            <a:extLst>
              <a:ext uri="{FF2B5EF4-FFF2-40B4-BE49-F238E27FC236}">
                <a16:creationId xmlns="" xmlns:a16="http://schemas.microsoft.com/office/drawing/2014/main" id="{DA3FBCE0-51B0-4E6F-BE33-23AF158D6D8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332" r="-4" b="-4"/>
          <a:stretch/>
        </p:blipFill>
        <p:spPr bwMode="auto">
          <a:xfrm>
            <a:off x="8942136" y="824734"/>
            <a:ext cx="3249864" cy="47269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 xmlns:a16="http://schemas.microsoft.com/office/drawing/2014/main" id="{8B604C2D-42EA-4084-919E-6AECDB2A7F45}"/>
              </a:ext>
            </a:extLst>
          </p:cNvPr>
          <p:cNvSpPr txBox="1"/>
          <p:nvPr/>
        </p:nvSpPr>
        <p:spPr>
          <a:xfrm>
            <a:off x="10610851" y="6419850"/>
            <a:ext cx="1581150" cy="369332"/>
          </a:xfrm>
          <a:prstGeom prst="rect">
            <a:avLst/>
          </a:prstGeom>
          <a:noFill/>
        </p:spPr>
        <p:txBody>
          <a:bodyPr wrap="square" rtlCol="0">
            <a:spAutoFit/>
          </a:bodyPr>
          <a:lstStyle/>
          <a:p>
            <a:pPr>
              <a:spcAft>
                <a:spcPts val="600"/>
              </a:spcAft>
            </a:pPr>
            <a:r>
              <a:rPr lang="tr-TR" dirty="0">
                <a:solidFill>
                  <a:schemeClr val="bg1"/>
                </a:solidFill>
              </a:rPr>
              <a:t>PERU – CUSCO</a:t>
            </a:r>
            <a:endParaRPr lang="tr-TR">
              <a:solidFill>
                <a:schemeClr val="bg1"/>
              </a:solidFill>
            </a:endParaRPr>
          </a:p>
        </p:txBody>
      </p:sp>
      <p:sp>
        <p:nvSpPr>
          <p:cNvPr id="25" name="Metin kutusu 24">
            <a:extLst>
              <a:ext uri="{FF2B5EF4-FFF2-40B4-BE49-F238E27FC236}">
                <a16:creationId xmlns="" xmlns:a16="http://schemas.microsoft.com/office/drawing/2014/main" id="{F804EB0B-8809-4556-A4A5-BFEE72E05247}"/>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PARKLAR</a:t>
            </a:r>
            <a:endParaRPr lang="en-US" sz="2800" spc="-50" dirty="0">
              <a:solidFill>
                <a:srgbClr val="FFFFFF"/>
              </a:solidFill>
            </a:endParaRPr>
          </a:p>
        </p:txBody>
      </p:sp>
    </p:spTree>
    <p:extLst>
      <p:ext uri="{BB962C8B-B14F-4D97-AF65-F5344CB8AC3E}">
        <p14:creationId xmlns:p14="http://schemas.microsoft.com/office/powerpoint/2010/main" val="3891745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a:extLst>
              <a:ext uri="{FF2B5EF4-FFF2-40B4-BE49-F238E27FC236}">
                <a16:creationId xmlns="" xmlns:a16="http://schemas.microsoft.com/office/drawing/2014/main" id="{82F3FCC9-DD74-4A44-8538-D870DA9560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3877"/>
          <a:stretch/>
        </p:blipFill>
        <p:spPr bwMode="auto">
          <a:xfrm>
            <a:off x="5622233" y="10"/>
            <a:ext cx="6569769" cy="3750724"/>
          </a:xfrm>
          <a:custGeom>
            <a:avLst/>
            <a:gdLst>
              <a:gd name="connsiteX0" fmla="*/ 1738471 w 6569769"/>
              <a:gd name="connsiteY0" fmla="*/ 0 h 3750734"/>
              <a:gd name="connsiteX1" fmla="*/ 6569769 w 6569769"/>
              <a:gd name="connsiteY1" fmla="*/ 0 h 3750734"/>
              <a:gd name="connsiteX2" fmla="*/ 6569769 w 6569769"/>
              <a:gd name="connsiteY2" fmla="*/ 3750734 h 3750734"/>
              <a:gd name="connsiteX3" fmla="*/ 0 w 6569769"/>
              <a:gd name="connsiteY3" fmla="*/ 3750734 h 3750734"/>
            </a:gdLst>
            <a:ahLst/>
            <a:cxnLst>
              <a:cxn ang="0">
                <a:pos x="connsiteX0" y="connsiteY0"/>
              </a:cxn>
              <a:cxn ang="0">
                <a:pos x="connsiteX1" y="connsiteY1"/>
              </a:cxn>
              <a:cxn ang="0">
                <a:pos x="connsiteX2" y="connsiteY2"/>
              </a:cxn>
              <a:cxn ang="0">
                <a:pos x="connsiteX3" y="connsiteY3"/>
              </a:cxn>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 xmlns:a16="http://schemas.microsoft.com/office/drawing/2014/main" id="{76D6AAFD-8C96-4249-AACE-1198E1CD46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360" b="12200"/>
          <a:stretch/>
        </p:blipFill>
        <p:spPr bwMode="auto">
          <a:xfrm>
            <a:off x="4182011" y="3887894"/>
            <a:ext cx="8009991" cy="2970106"/>
          </a:xfrm>
          <a:custGeom>
            <a:avLst/>
            <a:gdLst>
              <a:gd name="connsiteX0" fmla="*/ 1376648 w 8009991"/>
              <a:gd name="connsiteY0" fmla="*/ 0 h 2970106"/>
              <a:gd name="connsiteX1" fmla="*/ 8009991 w 8009991"/>
              <a:gd name="connsiteY1" fmla="*/ 0 h 2970106"/>
              <a:gd name="connsiteX2" fmla="*/ 8009991 w 8009991"/>
              <a:gd name="connsiteY2" fmla="*/ 2970106 h 2970106"/>
              <a:gd name="connsiteX3" fmla="*/ 0 w 8009991"/>
              <a:gd name="connsiteY3" fmla="*/ 2970106 h 2970106"/>
            </a:gdLst>
            <a:ahLst/>
            <a:cxnLst>
              <a:cxn ang="0">
                <a:pos x="connsiteX0" y="connsiteY0"/>
              </a:cxn>
              <a:cxn ang="0">
                <a:pos x="connsiteX1" y="connsiteY1"/>
              </a:cxn>
              <a:cxn ang="0">
                <a:pos x="connsiteX2" y="connsiteY2"/>
              </a:cxn>
              <a:cxn ang="0">
                <a:pos x="connsiteX3" y="connsiteY3"/>
              </a:cxn>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 xmlns:a16="http://schemas.microsoft.com/office/drawing/2014/main" id="{EC22EF1C-667A-4449-AE1B-34F658AA1B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8599"/>
          <a:stretch/>
        </p:blipFill>
        <p:spPr bwMode="auto">
          <a:xfrm>
            <a:off x="20" y="10"/>
            <a:ext cx="7503091" cy="6857990"/>
          </a:xfrm>
          <a:custGeom>
            <a:avLst/>
            <a:gdLst>
              <a:gd name="connsiteX0" fmla="*/ 0 w 7503111"/>
              <a:gd name="connsiteY0" fmla="*/ 0 h 6858000"/>
              <a:gd name="connsiteX1" fmla="*/ 677334 w 7503111"/>
              <a:gd name="connsiteY1" fmla="*/ 0 h 6858000"/>
              <a:gd name="connsiteX2" fmla="*/ 1168036 w 7503111"/>
              <a:gd name="connsiteY2" fmla="*/ 0 h 6858000"/>
              <a:gd name="connsiteX3" fmla="*/ 1205499 w 7503111"/>
              <a:gd name="connsiteY3" fmla="*/ 0 h 6858000"/>
              <a:gd name="connsiteX4" fmla="*/ 1647632 w 7503111"/>
              <a:gd name="connsiteY4" fmla="*/ 0 h 6858000"/>
              <a:gd name="connsiteX5" fmla="*/ 7215401 w 7503111"/>
              <a:gd name="connsiteY5" fmla="*/ 0 h 6858000"/>
              <a:gd name="connsiteX6" fmla="*/ 4041567 w 7503111"/>
              <a:gd name="connsiteY6" fmla="*/ 6852993 h 6858000"/>
              <a:gd name="connsiteX7" fmla="*/ 7503111 w 7503111"/>
              <a:gd name="connsiteY7" fmla="*/ 6852993 h 6858000"/>
              <a:gd name="connsiteX8" fmla="*/ 7503111 w 7503111"/>
              <a:gd name="connsiteY8" fmla="*/ 6852994 h 6858000"/>
              <a:gd name="connsiteX9" fmla="*/ 1647632 w 7503111"/>
              <a:gd name="connsiteY9" fmla="*/ 6852994 h 6858000"/>
              <a:gd name="connsiteX10" fmla="*/ 1647632 w 7503111"/>
              <a:gd name="connsiteY10" fmla="*/ 6858000 h 6858000"/>
              <a:gd name="connsiteX11" fmla="*/ 0 w 750311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150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 xmlns:a16="http://schemas.microsoft.com/office/drawing/2014/main" id="{36723691-1470-4149-A4FD-93590C5E8BD7}"/>
              </a:ext>
            </a:extLst>
          </p:cNvPr>
          <p:cNvPicPr>
            <a:picLocks noChangeAspect="1"/>
          </p:cNvPicPr>
          <p:nvPr/>
        </p:nvPicPr>
        <p:blipFill rotWithShape="1">
          <a:blip r:embed="rId2"/>
          <a:srcRect t="15308" r="-1" b="10585"/>
          <a:stretch/>
        </p:blipFill>
        <p:spPr>
          <a:xfrm>
            <a:off x="633999" y="640081"/>
            <a:ext cx="6909801" cy="5314406"/>
          </a:xfrm>
          <a:prstGeom prst="rect">
            <a:avLst/>
          </a:prstGeom>
        </p:spPr>
      </p:pic>
      <p:sp>
        <p:nvSpPr>
          <p:cNvPr id="21" name="Metin kutusu 20">
            <a:extLst>
              <a:ext uri="{FF2B5EF4-FFF2-40B4-BE49-F238E27FC236}">
                <a16:creationId xmlns="" xmlns:a16="http://schemas.microsoft.com/office/drawing/2014/main" id="{D2B46384-B6A1-45B3-B7F8-4E7493EC834C}"/>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PARKLAR</a:t>
            </a:r>
            <a:endParaRPr lang="en-US" sz="2800" spc="-50" dirty="0">
              <a:solidFill>
                <a:srgbClr val="FFFFFF"/>
              </a:solidFill>
            </a:endParaRPr>
          </a:p>
        </p:txBody>
      </p:sp>
      <p:sp>
        <p:nvSpPr>
          <p:cNvPr id="6" name="Dikdörtgen 5">
            <a:extLst>
              <a:ext uri="{FF2B5EF4-FFF2-40B4-BE49-F238E27FC236}">
                <a16:creationId xmlns="" xmlns:a16="http://schemas.microsoft.com/office/drawing/2014/main" id="{B8C051C6-99D0-49D7-8255-3428E6731F35}"/>
              </a:ext>
            </a:extLst>
          </p:cNvPr>
          <p:cNvSpPr/>
          <p:nvPr/>
        </p:nvSpPr>
        <p:spPr>
          <a:xfrm>
            <a:off x="7859485" y="2034182"/>
            <a:ext cx="3690256" cy="64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Dikdörtgen 3">
            <a:extLst>
              <a:ext uri="{FF2B5EF4-FFF2-40B4-BE49-F238E27FC236}">
                <a16:creationId xmlns="" xmlns:a16="http://schemas.microsoft.com/office/drawing/2014/main" id="{8CF8170E-3276-4A9E-9919-1A7FBEFE6C00}"/>
              </a:ext>
            </a:extLst>
          </p:cNvPr>
          <p:cNvSpPr/>
          <p:nvPr/>
        </p:nvSpPr>
        <p:spPr>
          <a:xfrm>
            <a:off x="7786315" y="694026"/>
            <a:ext cx="3889931" cy="5314406"/>
          </a:xfrm>
          <a:prstGeom prst="rect">
            <a:avLst/>
          </a:prstGeom>
        </p:spPr>
        <p:txBody>
          <a:bodyPr vert="horz" lIns="0" tIns="45720" rIns="0" bIns="45720" rtlCol="0">
            <a:noAutofit/>
          </a:bodyPr>
          <a:lstStyle/>
          <a:p>
            <a:pPr marL="285750" indent="-285750">
              <a:lnSpc>
                <a:spcPct val="90000"/>
              </a:lnSpc>
              <a:spcAft>
                <a:spcPts val="600"/>
              </a:spcAft>
              <a:buClr>
                <a:schemeClr val="accent1"/>
              </a:buClr>
              <a:buFont typeface="Calibri" panose="020F0502020204030204" pitchFamily="34" charset="0"/>
              <a:buChar char="•"/>
            </a:pPr>
            <a:r>
              <a:rPr lang="en-US" sz="2000" dirty="0" smtClean="0"/>
              <a:t>13 </a:t>
            </a:r>
            <a:r>
              <a:rPr lang="en-US" sz="2000" dirty="0" err="1"/>
              <a:t>Ocak</a:t>
            </a:r>
            <a:r>
              <a:rPr lang="en-US" sz="2000" dirty="0"/>
              <a:t> 2003 </a:t>
            </a:r>
            <a:r>
              <a:rPr lang="en-US" sz="2000" dirty="0" err="1" smtClean="0"/>
              <a:t>tarihinde</a:t>
            </a:r>
            <a:r>
              <a:rPr lang="tr-TR" sz="2000" dirty="0" smtClean="0"/>
              <a:t> ulusal park olarak</a:t>
            </a:r>
            <a:r>
              <a:rPr lang="en-US" sz="2000" dirty="0" smtClean="0"/>
              <a:t> </a:t>
            </a:r>
            <a:r>
              <a:rPr lang="tr-TR" sz="2000" dirty="0" smtClean="0"/>
              <a:t>ilan edilmiştir.</a:t>
            </a:r>
            <a:endParaRPr lang="en-US" sz="2000" dirty="0"/>
          </a:p>
          <a:p>
            <a:pPr marL="285750" indent="-285750">
              <a:lnSpc>
                <a:spcPct val="90000"/>
              </a:lnSpc>
              <a:spcAft>
                <a:spcPts val="600"/>
              </a:spcAft>
              <a:buClr>
                <a:schemeClr val="accent1"/>
              </a:buClr>
              <a:buFont typeface="Calibri" panose="020F0502020204030204" pitchFamily="34" charset="0"/>
              <a:buChar char="•"/>
            </a:pPr>
            <a:r>
              <a:rPr lang="en-US" sz="2000" dirty="0" err="1"/>
              <a:t>Vilcabamba</a:t>
            </a:r>
            <a:r>
              <a:rPr lang="en-US" sz="2000" dirty="0"/>
              <a:t> </a:t>
            </a:r>
            <a:r>
              <a:rPr lang="en-US" sz="2000" dirty="0" err="1"/>
              <a:t>Dağ</a:t>
            </a:r>
            <a:r>
              <a:rPr lang="en-US" sz="2000" dirty="0"/>
              <a:t> </a:t>
            </a:r>
            <a:r>
              <a:rPr lang="en-US" sz="2000" dirty="0" err="1"/>
              <a:t>Zincirinin</a:t>
            </a:r>
            <a:r>
              <a:rPr lang="en-US" sz="2000" dirty="0"/>
              <a:t> </a:t>
            </a:r>
            <a:r>
              <a:rPr lang="en-US" sz="2000" dirty="0" err="1"/>
              <a:t>üst</a:t>
            </a:r>
            <a:r>
              <a:rPr lang="en-US" sz="2000" dirty="0"/>
              <a:t> </a:t>
            </a:r>
            <a:r>
              <a:rPr lang="en-US" sz="2000" dirty="0" err="1"/>
              <a:t>bölgesinde</a:t>
            </a:r>
            <a:r>
              <a:rPr lang="en-US" sz="2000" dirty="0"/>
              <a:t>, Rip Tambo </a:t>
            </a:r>
            <a:r>
              <a:rPr lang="en-US" sz="2000" dirty="0" err="1"/>
              <a:t>bölgesi</a:t>
            </a:r>
            <a:r>
              <a:rPr lang="en-US" sz="2000" dirty="0"/>
              <a:t>, </a:t>
            </a:r>
            <a:r>
              <a:rPr lang="en-US" sz="2000" dirty="0" err="1"/>
              <a:t>Satipo</a:t>
            </a:r>
            <a:r>
              <a:rPr lang="en-US" sz="2000" dirty="0"/>
              <a:t> </a:t>
            </a:r>
            <a:r>
              <a:rPr lang="en-US" sz="2000" dirty="0" err="1"/>
              <a:t>ili</a:t>
            </a:r>
            <a:r>
              <a:rPr lang="en-US" sz="2000" dirty="0"/>
              <a:t> (Junín </a:t>
            </a:r>
            <a:r>
              <a:rPr lang="en-US" sz="2000" dirty="0" err="1"/>
              <a:t>bölgesi</a:t>
            </a:r>
            <a:r>
              <a:rPr lang="en-US" sz="2000" dirty="0"/>
              <a:t>) </a:t>
            </a:r>
            <a:r>
              <a:rPr lang="en-US" sz="2000" dirty="0" err="1"/>
              <a:t>ve</a:t>
            </a:r>
            <a:r>
              <a:rPr lang="en-US" sz="2000" dirty="0"/>
              <a:t> </a:t>
            </a:r>
            <a:r>
              <a:rPr lang="en-US" sz="2000" dirty="0" err="1"/>
              <a:t>Echarate</a:t>
            </a:r>
            <a:r>
              <a:rPr lang="en-US" sz="2000" dirty="0"/>
              <a:t> </a:t>
            </a:r>
            <a:r>
              <a:rPr lang="en-US" sz="2000" dirty="0" err="1"/>
              <a:t>arasında</a:t>
            </a:r>
            <a:r>
              <a:rPr lang="en-US" sz="2000" dirty="0"/>
              <a:t> </a:t>
            </a:r>
            <a:r>
              <a:rPr lang="en-US" sz="2000" dirty="0" err="1"/>
              <a:t>yer</a:t>
            </a:r>
            <a:r>
              <a:rPr lang="en-US" sz="2000" dirty="0"/>
              <a:t> </a:t>
            </a:r>
            <a:r>
              <a:rPr lang="en-US" sz="2000" dirty="0" err="1"/>
              <a:t>almaktadır</a:t>
            </a:r>
            <a:r>
              <a:rPr lang="en-US" sz="2000" dirty="0"/>
              <a:t>. </a:t>
            </a:r>
            <a:r>
              <a:rPr lang="en-US" sz="2000" dirty="0" err="1"/>
              <a:t>ilçe</a:t>
            </a:r>
            <a:r>
              <a:rPr lang="en-US" sz="2000" dirty="0"/>
              <a:t>, La </a:t>
            </a:r>
            <a:r>
              <a:rPr lang="en-US" sz="2000" dirty="0" err="1"/>
              <a:t>Convención</a:t>
            </a:r>
            <a:r>
              <a:rPr lang="en-US" sz="2000" dirty="0"/>
              <a:t> </a:t>
            </a:r>
            <a:r>
              <a:rPr lang="en-US" sz="2000" dirty="0" err="1"/>
              <a:t>eyaleti</a:t>
            </a:r>
            <a:r>
              <a:rPr lang="en-US" sz="2000" dirty="0"/>
              <a:t> (Cusco </a:t>
            </a:r>
            <a:r>
              <a:rPr lang="en-US" sz="2000" dirty="0" err="1"/>
              <a:t>bölgesi</a:t>
            </a:r>
            <a:r>
              <a:rPr lang="en-US" sz="2000" dirty="0"/>
              <a:t>), 305.973.05 </a:t>
            </a:r>
            <a:r>
              <a:rPr lang="en-US" sz="2000" dirty="0" err="1"/>
              <a:t>hektarlık</a:t>
            </a:r>
            <a:r>
              <a:rPr lang="en-US" sz="2000" dirty="0"/>
              <a:t> </a:t>
            </a:r>
            <a:r>
              <a:rPr lang="en-US" sz="2000" dirty="0" err="1"/>
              <a:t>bir</a:t>
            </a:r>
            <a:r>
              <a:rPr lang="en-US" sz="2000" dirty="0"/>
              <a:t> </a:t>
            </a:r>
            <a:r>
              <a:rPr lang="en-US" sz="2000" dirty="0" err="1"/>
              <a:t>alanı</a:t>
            </a:r>
            <a:r>
              <a:rPr lang="en-US" sz="2000" dirty="0"/>
              <a:t> </a:t>
            </a:r>
            <a:r>
              <a:rPr lang="en-US" sz="2000" dirty="0" err="1"/>
              <a:t>kaplamaktadır</a:t>
            </a:r>
            <a:r>
              <a:rPr lang="en-US" sz="2000" dirty="0"/>
              <a:t>.</a:t>
            </a:r>
          </a:p>
          <a:p>
            <a:pPr marL="285750" indent="-285750">
              <a:lnSpc>
                <a:spcPct val="90000"/>
              </a:lnSpc>
              <a:spcAft>
                <a:spcPts val="600"/>
              </a:spcAft>
              <a:buClr>
                <a:schemeClr val="accent1"/>
              </a:buClr>
              <a:buFont typeface="Calibri" panose="020F0502020204030204" pitchFamily="34" charset="0"/>
              <a:buChar char="•"/>
            </a:pPr>
            <a:r>
              <a:rPr lang="en-US" sz="2000" dirty="0"/>
              <a:t>Bu </a:t>
            </a:r>
            <a:r>
              <a:rPr lang="en-US" sz="2000" dirty="0" err="1"/>
              <a:t>bölge</a:t>
            </a:r>
            <a:r>
              <a:rPr lang="en-US" sz="2000" dirty="0"/>
              <a:t> </a:t>
            </a:r>
            <a:r>
              <a:rPr lang="en-US" sz="2000" dirty="0" err="1"/>
              <a:t>çoğunlukla</a:t>
            </a:r>
            <a:r>
              <a:rPr lang="en-US" sz="2000" dirty="0"/>
              <a:t> </a:t>
            </a:r>
            <a:r>
              <a:rPr lang="en-US" sz="2000" dirty="0" err="1"/>
              <a:t>bakir</a:t>
            </a:r>
            <a:r>
              <a:rPr lang="en-US" sz="2000" dirty="0"/>
              <a:t> </a:t>
            </a:r>
            <a:r>
              <a:rPr lang="en-US" sz="2000" dirty="0" err="1"/>
              <a:t>ormanlar</a:t>
            </a:r>
            <a:r>
              <a:rPr lang="en-US" sz="2000" dirty="0"/>
              <a:t> </a:t>
            </a:r>
            <a:r>
              <a:rPr lang="en-US" sz="2000" dirty="0" err="1"/>
              <a:t>ve</a:t>
            </a:r>
            <a:r>
              <a:rPr lang="en-US" sz="2000" dirty="0"/>
              <a:t> </a:t>
            </a:r>
            <a:r>
              <a:rPr lang="en-US" sz="2000" dirty="0" err="1"/>
              <a:t>bol</a:t>
            </a:r>
            <a:r>
              <a:rPr lang="en-US" sz="2000" dirty="0"/>
              <a:t> </a:t>
            </a:r>
            <a:r>
              <a:rPr lang="en-US" sz="2000" dirty="0" err="1"/>
              <a:t>biyolojik</a:t>
            </a:r>
            <a:r>
              <a:rPr lang="en-US" sz="2000" dirty="0"/>
              <a:t> </a:t>
            </a:r>
            <a:r>
              <a:rPr lang="en-US" sz="2000" dirty="0" err="1"/>
              <a:t>çeşitlilik</a:t>
            </a:r>
            <a:r>
              <a:rPr lang="en-US" sz="2000" dirty="0"/>
              <a:t> </a:t>
            </a:r>
            <a:r>
              <a:rPr lang="en-US" sz="2000" dirty="0" err="1"/>
              <a:t>ile</a:t>
            </a:r>
            <a:r>
              <a:rPr lang="en-US" sz="2000" dirty="0"/>
              <a:t> </a:t>
            </a:r>
            <a:r>
              <a:rPr lang="en-US" sz="2000" dirty="0" err="1"/>
              <a:t>dağlıktır</a:t>
            </a:r>
            <a:r>
              <a:rPr lang="en-US" sz="2000" dirty="0"/>
              <a:t>. Bu </a:t>
            </a:r>
            <a:r>
              <a:rPr lang="en-US" sz="2000" dirty="0" err="1"/>
              <a:t>nedenle</a:t>
            </a:r>
            <a:r>
              <a:rPr lang="en-US" sz="2000" dirty="0"/>
              <a:t>, </a:t>
            </a:r>
            <a:r>
              <a:rPr lang="en-US" sz="2000" dirty="0" err="1"/>
              <a:t>Ene</a:t>
            </a:r>
            <a:r>
              <a:rPr lang="en-US" sz="2000" dirty="0"/>
              <a:t>, Tambo </a:t>
            </a:r>
            <a:r>
              <a:rPr lang="en-US" sz="2000" dirty="0" err="1"/>
              <a:t>ve</a:t>
            </a:r>
            <a:r>
              <a:rPr lang="en-US" sz="2000" dirty="0"/>
              <a:t> Urubamba </a:t>
            </a:r>
            <a:r>
              <a:rPr lang="en-US" sz="2000" dirty="0" err="1"/>
              <a:t>nehri</a:t>
            </a:r>
            <a:r>
              <a:rPr lang="en-US" sz="2000" dirty="0"/>
              <a:t> </a:t>
            </a:r>
            <a:r>
              <a:rPr lang="en-US" sz="2000" dirty="0" err="1"/>
              <a:t>havzalarının</a:t>
            </a:r>
            <a:r>
              <a:rPr lang="en-US" sz="2000" dirty="0"/>
              <a:t> </a:t>
            </a:r>
            <a:r>
              <a:rPr lang="en-US" sz="2000" dirty="0" err="1"/>
              <a:t>toprak</a:t>
            </a:r>
            <a:r>
              <a:rPr lang="en-US" sz="2000" dirty="0"/>
              <a:t> </a:t>
            </a:r>
            <a:r>
              <a:rPr lang="en-US" sz="2000" dirty="0" err="1"/>
              <a:t>ve</a:t>
            </a:r>
            <a:r>
              <a:rPr lang="en-US" sz="2000" dirty="0"/>
              <a:t> </a:t>
            </a:r>
            <a:r>
              <a:rPr lang="en-US" sz="2000" dirty="0" err="1"/>
              <a:t>suyunun</a:t>
            </a:r>
            <a:r>
              <a:rPr lang="en-US" sz="2000" dirty="0"/>
              <a:t> </a:t>
            </a:r>
            <a:r>
              <a:rPr lang="en-US" sz="2000" dirty="0" err="1"/>
              <a:t>stabilitesini</a:t>
            </a:r>
            <a:r>
              <a:rPr lang="en-US" sz="2000" dirty="0"/>
              <a:t> </a:t>
            </a:r>
            <a:r>
              <a:rPr lang="en-US" sz="2000" dirty="0" err="1"/>
              <a:t>ve</a:t>
            </a:r>
            <a:r>
              <a:rPr lang="en-US" sz="2000" dirty="0"/>
              <a:t> </a:t>
            </a:r>
            <a:r>
              <a:rPr lang="en-US" sz="2000" dirty="0" err="1"/>
              <a:t>bütünlüğünü</a:t>
            </a:r>
            <a:r>
              <a:rPr lang="en-US" sz="2000" dirty="0"/>
              <a:t> </a:t>
            </a:r>
            <a:r>
              <a:rPr lang="en-US" sz="2000" dirty="0" err="1"/>
              <a:t>garanti</a:t>
            </a:r>
            <a:r>
              <a:rPr lang="en-US" sz="2000" dirty="0"/>
              <a:t> </a:t>
            </a:r>
            <a:r>
              <a:rPr lang="en-US" sz="2000" dirty="0" err="1"/>
              <a:t>altına</a:t>
            </a:r>
            <a:r>
              <a:rPr lang="en-US" sz="2000" dirty="0"/>
              <a:t> </a:t>
            </a:r>
            <a:r>
              <a:rPr lang="en-US" sz="2000" dirty="0" err="1"/>
              <a:t>almak</a:t>
            </a:r>
            <a:r>
              <a:rPr lang="en-US" sz="2000" dirty="0"/>
              <a:t> </a:t>
            </a:r>
            <a:r>
              <a:rPr lang="en-US" sz="2000" dirty="0" err="1"/>
              <a:t>için</a:t>
            </a:r>
            <a:r>
              <a:rPr lang="en-US" sz="2000" dirty="0"/>
              <a:t> </a:t>
            </a:r>
            <a:r>
              <a:rPr lang="en-US" sz="2000" dirty="0" err="1"/>
              <a:t>koruma</a:t>
            </a:r>
            <a:r>
              <a:rPr lang="en-US" sz="2000" dirty="0"/>
              <a:t> </a:t>
            </a:r>
            <a:r>
              <a:rPr lang="en-US" sz="2000" dirty="0" err="1"/>
              <a:t>önceliklidir</a:t>
            </a:r>
            <a:r>
              <a:rPr lang="tr-TR" sz="2000" dirty="0"/>
              <a:t> (</a:t>
            </a:r>
            <a:r>
              <a:rPr lang="tr-TR" sz="2000" dirty="0" err="1"/>
              <a:t>Anonymous</a:t>
            </a:r>
            <a:r>
              <a:rPr lang="tr-TR" sz="2000" dirty="0"/>
              <a:t> 2003)</a:t>
            </a:r>
            <a:r>
              <a:rPr lang="en-US" sz="2000" dirty="0"/>
              <a:t>.</a:t>
            </a:r>
          </a:p>
        </p:txBody>
      </p:sp>
      <p:sp>
        <p:nvSpPr>
          <p:cNvPr id="13" name="Metin kutusu 12">
            <a:extLst>
              <a:ext uri="{FF2B5EF4-FFF2-40B4-BE49-F238E27FC236}">
                <a16:creationId xmlns="" xmlns:a16="http://schemas.microsoft.com/office/drawing/2014/main" id="{618D3044-E99B-46B7-A294-02CB93FE6B6E}"/>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2" name="Metin kutusu 1">
            <a:extLst>
              <a:ext uri="{FF2B5EF4-FFF2-40B4-BE49-F238E27FC236}">
                <a16:creationId xmlns="" xmlns:a16="http://schemas.microsoft.com/office/drawing/2014/main" id="{3EA1D460-6E00-4A9D-B256-B42D6458120E}"/>
              </a:ext>
            </a:extLst>
          </p:cNvPr>
          <p:cNvSpPr txBox="1"/>
          <p:nvPr/>
        </p:nvSpPr>
        <p:spPr>
          <a:xfrm>
            <a:off x="872358" y="27654"/>
            <a:ext cx="4172493" cy="584775"/>
          </a:xfrm>
          <a:prstGeom prst="rect">
            <a:avLst/>
          </a:prstGeom>
          <a:noFill/>
        </p:spPr>
        <p:txBody>
          <a:bodyPr wrap="square" rtlCol="0">
            <a:spAutoFit/>
          </a:bodyPr>
          <a:lstStyle/>
          <a:p>
            <a:r>
              <a:rPr lang="tr-TR" sz="3200" b="1" dirty="0"/>
              <a:t>OTISHI ULUSAL PARK</a:t>
            </a:r>
          </a:p>
        </p:txBody>
      </p:sp>
    </p:spTree>
    <p:extLst>
      <p:ext uri="{BB962C8B-B14F-4D97-AF65-F5344CB8AC3E}">
        <p14:creationId xmlns:p14="http://schemas.microsoft.com/office/powerpoint/2010/main" val="3620207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Metin kutusu 4">
            <a:extLst>
              <a:ext uri="{FF2B5EF4-FFF2-40B4-BE49-F238E27FC236}">
                <a16:creationId xmlns="" xmlns:a16="http://schemas.microsoft.com/office/drawing/2014/main" id="{1B185B62-2585-4B67-BB23-F4EFA177B3D8}"/>
              </a:ext>
            </a:extLst>
          </p:cNvPr>
          <p:cNvSpPr txBox="1"/>
          <p:nvPr/>
        </p:nvSpPr>
        <p:spPr>
          <a:xfrm>
            <a:off x="789676" y="516835"/>
            <a:ext cx="3325125" cy="1966169"/>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600" b="1" spc="-50">
                <a:solidFill>
                  <a:srgbClr val="FFFFFF"/>
                </a:solidFill>
                <a:latin typeface="+mj-lt"/>
                <a:ea typeface="+mj-ea"/>
                <a:cs typeface="+mj-cs"/>
              </a:rPr>
              <a:t>PARKLAR</a:t>
            </a:r>
            <a:endParaRPr lang="en-US" sz="3600" spc="-50">
              <a:solidFill>
                <a:srgbClr val="FFFFFF"/>
              </a:solidFill>
              <a:latin typeface="+mj-lt"/>
              <a:ea typeface="+mj-ea"/>
              <a:cs typeface="+mj-cs"/>
            </a:endParaRPr>
          </a:p>
        </p:txBody>
      </p:sp>
      <p:sp>
        <p:nvSpPr>
          <p:cNvPr id="16" name="Dikdörtgen 15">
            <a:extLst>
              <a:ext uri="{FF2B5EF4-FFF2-40B4-BE49-F238E27FC236}">
                <a16:creationId xmlns="" xmlns:a16="http://schemas.microsoft.com/office/drawing/2014/main" id="{D5799562-9CFF-4CBF-890C-1DC86CCEE86E}"/>
              </a:ext>
            </a:extLst>
          </p:cNvPr>
          <p:cNvSpPr/>
          <p:nvPr/>
        </p:nvSpPr>
        <p:spPr>
          <a:xfrm>
            <a:off x="1166930" y="2308617"/>
            <a:ext cx="4191982" cy="3372877"/>
          </a:xfrm>
          <a:prstGeom prst="rect">
            <a:avLst/>
          </a:prstGeom>
        </p:spPr>
        <p:txBody>
          <a:bodyPr vert="horz" lIns="0" tIns="45720" rIns="0" bIns="45720" rtlCol="0">
            <a:noAutofit/>
          </a:bodyPr>
          <a:lstStyle/>
          <a:p>
            <a:pPr marL="285750" indent="-285750">
              <a:lnSpc>
                <a:spcPct val="90000"/>
              </a:lnSpc>
              <a:spcAft>
                <a:spcPts val="600"/>
              </a:spcAft>
              <a:buClr>
                <a:schemeClr val="accent1"/>
              </a:buClr>
              <a:buFont typeface="Calibri" panose="020F0502020204030204" pitchFamily="34" charset="0"/>
              <a:buChar char="•"/>
            </a:pPr>
            <a:r>
              <a:rPr lang="en-US" sz="2000" dirty="0" err="1"/>
              <a:t>Otishi</a:t>
            </a:r>
            <a:r>
              <a:rPr lang="en-US" sz="2000" dirty="0"/>
              <a:t> </a:t>
            </a:r>
            <a:r>
              <a:rPr lang="en-US" sz="2000" dirty="0" err="1"/>
              <a:t>Ulusal</a:t>
            </a:r>
            <a:r>
              <a:rPr lang="en-US" sz="2000" dirty="0"/>
              <a:t> </a:t>
            </a:r>
            <a:r>
              <a:rPr lang="en-US" sz="2000" dirty="0" err="1"/>
              <a:t>Parkı</a:t>
            </a:r>
            <a:r>
              <a:rPr lang="en-US" sz="2000" dirty="0"/>
              <a:t> </a:t>
            </a:r>
            <a:r>
              <a:rPr lang="en-US" sz="2000" dirty="0" err="1"/>
              <a:t>büyük</a:t>
            </a:r>
            <a:r>
              <a:rPr lang="en-US" sz="2000" dirty="0"/>
              <a:t> </a:t>
            </a:r>
            <a:r>
              <a:rPr lang="en-US" sz="2000" dirty="0" err="1"/>
              <a:t>bir</a:t>
            </a:r>
            <a:r>
              <a:rPr lang="en-US" sz="2000" dirty="0"/>
              <a:t> </a:t>
            </a:r>
            <a:r>
              <a:rPr lang="en-US" sz="2000" dirty="0" err="1"/>
              <a:t>biyolojik</a:t>
            </a:r>
            <a:r>
              <a:rPr lang="en-US" sz="2000" dirty="0"/>
              <a:t> </a:t>
            </a:r>
            <a:r>
              <a:rPr lang="en-US" sz="2000" dirty="0" err="1"/>
              <a:t>çeşitliliğe</a:t>
            </a:r>
            <a:r>
              <a:rPr lang="en-US" sz="2000" dirty="0"/>
              <a:t> </a:t>
            </a:r>
            <a:r>
              <a:rPr lang="en-US" sz="2000" dirty="0" err="1"/>
              <a:t>sahiptir.Önemli</a:t>
            </a:r>
            <a:r>
              <a:rPr lang="en-US" sz="2000" dirty="0"/>
              <a:t> </a:t>
            </a:r>
            <a:r>
              <a:rPr lang="en-US" sz="2000" dirty="0" err="1"/>
              <a:t>yaşam</a:t>
            </a:r>
            <a:r>
              <a:rPr lang="en-US" sz="2000" dirty="0"/>
              <a:t> </a:t>
            </a:r>
            <a:r>
              <a:rPr lang="en-US" sz="2000" dirty="0" err="1"/>
              <a:t>bölgeleri</a:t>
            </a:r>
            <a:r>
              <a:rPr lang="en-US" sz="2000" dirty="0"/>
              <a:t>, </a:t>
            </a:r>
            <a:r>
              <a:rPr lang="en-US" sz="2000" dirty="0" err="1"/>
              <a:t>endemik</a:t>
            </a:r>
            <a:r>
              <a:rPr lang="en-US" sz="2000" dirty="0"/>
              <a:t> </a:t>
            </a:r>
            <a:r>
              <a:rPr lang="en-US" sz="2000" dirty="0" err="1"/>
              <a:t>türlerin</a:t>
            </a:r>
            <a:r>
              <a:rPr lang="en-US" sz="2000" dirty="0"/>
              <a:t> </a:t>
            </a:r>
            <a:r>
              <a:rPr lang="en-US" sz="2000" dirty="0" err="1"/>
              <a:t>kanıtı</a:t>
            </a:r>
            <a:r>
              <a:rPr lang="en-US" sz="2000" dirty="0"/>
              <a:t> </a:t>
            </a:r>
            <a:r>
              <a:rPr lang="en-US" sz="2000" dirty="0" err="1"/>
              <a:t>ve</a:t>
            </a:r>
            <a:r>
              <a:rPr lang="en-US" sz="2000" dirty="0"/>
              <a:t> </a:t>
            </a:r>
            <a:r>
              <a:rPr lang="en-US" sz="2000" dirty="0" err="1"/>
              <a:t>çok</a:t>
            </a:r>
            <a:r>
              <a:rPr lang="en-US" sz="2000" dirty="0"/>
              <a:t> </a:t>
            </a:r>
            <a:r>
              <a:rPr lang="en-US" sz="2000" dirty="0" err="1"/>
              <a:t>çeşitli</a:t>
            </a:r>
            <a:r>
              <a:rPr lang="en-US" sz="2000" dirty="0"/>
              <a:t> </a:t>
            </a:r>
            <a:r>
              <a:rPr lang="en-US" sz="2000" dirty="0" err="1"/>
              <a:t>ekosistemler</a:t>
            </a:r>
            <a:r>
              <a:rPr lang="en-US" sz="2000" dirty="0"/>
              <a:t> </a:t>
            </a:r>
            <a:r>
              <a:rPr lang="en-US" sz="2000" dirty="0" err="1"/>
              <a:t>sağlar</a:t>
            </a:r>
            <a:r>
              <a:rPr lang="en-US" sz="2000" dirty="0"/>
              <a:t>.</a:t>
            </a:r>
          </a:p>
          <a:p>
            <a:pPr marL="285750" indent="-285750">
              <a:lnSpc>
                <a:spcPct val="90000"/>
              </a:lnSpc>
              <a:spcAft>
                <a:spcPts val="600"/>
              </a:spcAft>
              <a:buClr>
                <a:schemeClr val="accent1"/>
              </a:buClr>
              <a:buFont typeface="Calibri" panose="020F0502020204030204" pitchFamily="34" charset="0"/>
              <a:buChar char="•"/>
            </a:pPr>
            <a:r>
              <a:rPr lang="en-US" sz="2000" dirty="0" err="1"/>
              <a:t>Yerel</a:t>
            </a:r>
            <a:r>
              <a:rPr lang="en-US" sz="2000" dirty="0"/>
              <a:t> </a:t>
            </a:r>
            <a:r>
              <a:rPr lang="en-US" sz="2000" dirty="0" err="1"/>
              <a:t>olarak</a:t>
            </a:r>
            <a:r>
              <a:rPr lang="en-US" sz="2000" dirty="0"/>
              <a:t> </a:t>
            </a:r>
            <a:r>
              <a:rPr lang="en-US" sz="2000" dirty="0" err="1"/>
              <a:t>bilinen</a:t>
            </a:r>
            <a:r>
              <a:rPr lang="en-US" sz="2000" dirty="0"/>
              <a:t> </a:t>
            </a:r>
            <a:r>
              <a:rPr lang="en-US" sz="2000" dirty="0" err="1"/>
              <a:t>tropik</a:t>
            </a:r>
            <a:r>
              <a:rPr lang="en-US" sz="2000" dirty="0"/>
              <a:t> </a:t>
            </a:r>
            <a:r>
              <a:rPr lang="en-US" sz="2000" dirty="0" err="1"/>
              <a:t>meralardan</a:t>
            </a:r>
            <a:r>
              <a:rPr lang="en-US" sz="2000" dirty="0"/>
              <a:t> </a:t>
            </a:r>
            <a:r>
              <a:rPr lang="en-US" sz="2000" dirty="0" err="1"/>
              <a:t>oluşan</a:t>
            </a:r>
            <a:r>
              <a:rPr lang="en-US" sz="2000" dirty="0"/>
              <a:t> </a:t>
            </a:r>
            <a:r>
              <a:rPr lang="en-US" sz="2000" dirty="0" err="1"/>
              <a:t>bir</a:t>
            </a:r>
            <a:r>
              <a:rPr lang="en-US" sz="2000" dirty="0"/>
              <a:t> bitki </a:t>
            </a:r>
            <a:r>
              <a:rPr lang="en-US" sz="2000" dirty="0" err="1"/>
              <a:t>örtüsü</a:t>
            </a:r>
            <a:r>
              <a:rPr lang="en-US" sz="2000" dirty="0"/>
              <a:t> </a:t>
            </a:r>
            <a:r>
              <a:rPr lang="en-US" sz="2000" dirty="0" err="1"/>
              <a:t>bölgesinde</a:t>
            </a:r>
            <a:r>
              <a:rPr lang="en-US" sz="2000" dirty="0"/>
              <a:t> </a:t>
            </a:r>
            <a:r>
              <a:rPr lang="en-US" sz="2000" dirty="0" err="1"/>
              <a:t>bulunan</a:t>
            </a:r>
            <a:r>
              <a:rPr lang="en-US" sz="2000" dirty="0"/>
              <a:t> </a:t>
            </a:r>
            <a:r>
              <a:rPr lang="en-US" sz="2000" dirty="0" err="1"/>
              <a:t>queñual</a:t>
            </a:r>
            <a:r>
              <a:rPr lang="en-US" sz="2000" dirty="0"/>
              <a:t> </a:t>
            </a:r>
            <a:r>
              <a:rPr lang="en-US" sz="2000" dirty="0" err="1"/>
              <a:t>ormanlar</a:t>
            </a:r>
            <a:r>
              <a:rPr lang="en-US" sz="2000" dirty="0"/>
              <a:t> </a:t>
            </a:r>
            <a:r>
              <a:rPr lang="en-US" sz="2000" dirty="0" err="1"/>
              <a:t>ve</a:t>
            </a:r>
            <a:r>
              <a:rPr lang="en-US" sz="2000" dirty="0"/>
              <a:t> </a:t>
            </a:r>
            <a:r>
              <a:rPr lang="en-US" sz="2000" dirty="0" err="1"/>
              <a:t>küçük</a:t>
            </a:r>
            <a:r>
              <a:rPr lang="en-US" sz="2000" dirty="0"/>
              <a:t> </a:t>
            </a:r>
            <a:r>
              <a:rPr lang="en-US" sz="2000" dirty="0" err="1"/>
              <a:t>alçak</a:t>
            </a:r>
            <a:r>
              <a:rPr lang="en-US" sz="2000" dirty="0"/>
              <a:t> </a:t>
            </a:r>
            <a:r>
              <a:rPr lang="en-US" sz="2000" dirty="0" err="1"/>
              <a:t>ormanlardan</a:t>
            </a:r>
            <a:r>
              <a:rPr lang="en-US" sz="2000" dirty="0"/>
              <a:t> </a:t>
            </a:r>
            <a:r>
              <a:rPr lang="en-US" sz="2000" dirty="0" err="1"/>
              <a:t>oluşan</a:t>
            </a:r>
            <a:r>
              <a:rPr lang="en-US" sz="2000" dirty="0"/>
              <a:t> </a:t>
            </a:r>
            <a:r>
              <a:rPr lang="en-US" sz="2000" dirty="0" err="1"/>
              <a:t>karışık</a:t>
            </a:r>
            <a:r>
              <a:rPr lang="en-US" sz="2000" dirty="0"/>
              <a:t> </a:t>
            </a:r>
            <a:r>
              <a:rPr lang="en-US" sz="2000" dirty="0" err="1"/>
              <a:t>ormanlardır</a:t>
            </a:r>
            <a:r>
              <a:rPr lang="tr-TR" sz="2000" dirty="0"/>
              <a:t> (</a:t>
            </a:r>
            <a:r>
              <a:rPr lang="tr-TR" sz="2000" dirty="0" err="1"/>
              <a:t>Anonymous</a:t>
            </a:r>
            <a:r>
              <a:rPr lang="tr-TR" sz="2000" dirty="0"/>
              <a:t> 2018b)</a:t>
            </a:r>
            <a:r>
              <a:rPr lang="en-US" sz="2000" dirty="0"/>
              <a:t>.</a:t>
            </a:r>
          </a:p>
        </p:txBody>
      </p:sp>
      <p:pic>
        <p:nvPicPr>
          <p:cNvPr id="8194" name="Picture 2" descr="otishi national park ile ilgili görsel sonucu">
            <a:extLst>
              <a:ext uri="{FF2B5EF4-FFF2-40B4-BE49-F238E27FC236}">
                <a16:creationId xmlns="" xmlns:a16="http://schemas.microsoft.com/office/drawing/2014/main" id="{0266A57D-78C9-49E0-9838-C4E27067A48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512" b="607"/>
          <a:stretch/>
        </p:blipFill>
        <p:spPr bwMode="auto">
          <a:xfrm>
            <a:off x="5928771" y="132950"/>
            <a:ext cx="5668892" cy="2948177"/>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 xmlns:a16="http://schemas.microsoft.com/office/drawing/2014/main" id="{11058B28-5FC2-4D2D-8265-F51C46FBE08E}"/>
              </a:ext>
            </a:extLst>
          </p:cNvPr>
          <p:cNvPicPr>
            <a:picLocks noChangeAspect="1"/>
          </p:cNvPicPr>
          <p:nvPr/>
        </p:nvPicPr>
        <p:blipFill rotWithShape="1">
          <a:blip r:embed="rId3"/>
          <a:srcRect t="12682" b="1711"/>
          <a:stretch/>
        </p:blipFill>
        <p:spPr>
          <a:xfrm>
            <a:off x="5937492" y="3278667"/>
            <a:ext cx="5660171" cy="2943643"/>
          </a:xfrm>
          <a:prstGeom prst="rect">
            <a:avLst/>
          </a:prstGeom>
        </p:spPr>
      </p:pic>
      <p:sp>
        <p:nvSpPr>
          <p:cNvPr id="4" name="Metin kutusu 3">
            <a:extLst>
              <a:ext uri="{FF2B5EF4-FFF2-40B4-BE49-F238E27FC236}">
                <a16:creationId xmlns="" xmlns:a16="http://schemas.microsoft.com/office/drawing/2014/main" id="{2CF29BBF-3AB1-4ED2-B4E9-B273B711B0AB}"/>
              </a:ext>
            </a:extLst>
          </p:cNvPr>
          <p:cNvSpPr txBox="1"/>
          <p:nvPr/>
        </p:nvSpPr>
        <p:spPr>
          <a:xfrm>
            <a:off x="10610851" y="6419850"/>
            <a:ext cx="1581150" cy="369332"/>
          </a:xfrm>
          <a:prstGeom prst="rect">
            <a:avLst/>
          </a:prstGeom>
          <a:noFill/>
        </p:spPr>
        <p:txBody>
          <a:bodyPr wrap="square" rtlCol="0">
            <a:spAutoFit/>
          </a:bodyPr>
          <a:lstStyle/>
          <a:p>
            <a:pPr>
              <a:spcAft>
                <a:spcPts val="600"/>
              </a:spcAft>
            </a:pPr>
            <a:r>
              <a:rPr lang="tr-TR" dirty="0">
                <a:solidFill>
                  <a:schemeClr val="bg1"/>
                </a:solidFill>
              </a:rPr>
              <a:t>PERU – CUSCO</a:t>
            </a:r>
          </a:p>
        </p:txBody>
      </p:sp>
      <p:sp>
        <p:nvSpPr>
          <p:cNvPr id="14" name="Metin kutusu 13">
            <a:extLst>
              <a:ext uri="{FF2B5EF4-FFF2-40B4-BE49-F238E27FC236}">
                <a16:creationId xmlns="" xmlns:a16="http://schemas.microsoft.com/office/drawing/2014/main" id="{0E3929FE-E12B-4D1C-B92D-D795597B5946}"/>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PARKLAR</a:t>
            </a:r>
            <a:endParaRPr lang="en-US" sz="2800" spc="-50" dirty="0">
              <a:solidFill>
                <a:srgbClr val="FFFFFF"/>
              </a:solidFill>
            </a:endParaRPr>
          </a:p>
        </p:txBody>
      </p:sp>
    </p:spTree>
    <p:extLst>
      <p:ext uri="{BB962C8B-B14F-4D97-AF65-F5344CB8AC3E}">
        <p14:creationId xmlns:p14="http://schemas.microsoft.com/office/powerpoint/2010/main" val="729125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 xmlns:a16="http://schemas.microsoft.com/office/drawing/2014/main" id="{BD5DE3D3-340A-45AC-8017-04720A03492E}"/>
              </a:ext>
            </a:extLst>
          </p:cNvPr>
          <p:cNvPicPr>
            <a:picLocks noChangeAspect="1"/>
          </p:cNvPicPr>
          <p:nvPr/>
        </p:nvPicPr>
        <p:blipFill rotWithShape="1">
          <a:blip r:embed="rId2"/>
          <a:srcRect r="11104" b="-3"/>
          <a:stretch/>
        </p:blipFill>
        <p:spPr>
          <a:xfrm>
            <a:off x="6214659" y="0"/>
            <a:ext cx="5977341" cy="3412503"/>
          </a:xfrm>
          <a:custGeom>
            <a:avLst/>
            <a:gdLst>
              <a:gd name="connsiteX0" fmla="*/ 1738471 w 6569769"/>
              <a:gd name="connsiteY0" fmla="*/ 0 h 3750734"/>
              <a:gd name="connsiteX1" fmla="*/ 6569769 w 6569769"/>
              <a:gd name="connsiteY1" fmla="*/ 0 h 3750734"/>
              <a:gd name="connsiteX2" fmla="*/ 6569769 w 6569769"/>
              <a:gd name="connsiteY2" fmla="*/ 3750734 h 3750734"/>
              <a:gd name="connsiteX3" fmla="*/ 0 w 6569769"/>
              <a:gd name="connsiteY3" fmla="*/ 3750734 h 3750734"/>
            </a:gdLst>
            <a:ahLst/>
            <a:cxnLst>
              <a:cxn ang="0">
                <a:pos x="connsiteX0" y="connsiteY0"/>
              </a:cxn>
              <a:cxn ang="0">
                <a:pos x="connsiteX1" y="connsiteY1"/>
              </a:cxn>
              <a:cxn ang="0">
                <a:pos x="connsiteX2" y="connsiteY2"/>
              </a:cxn>
              <a:cxn ang="0">
                <a:pos x="connsiteX3" y="connsiteY3"/>
              </a:cxn>
            </a:cxnLst>
            <a:rect l="l" t="t" r="r" b="b"/>
            <a:pathLst>
              <a:path w="6569769" h="3750734">
                <a:moveTo>
                  <a:pt x="1738471" y="0"/>
                </a:moveTo>
                <a:lnTo>
                  <a:pt x="6569769" y="0"/>
                </a:lnTo>
                <a:lnTo>
                  <a:pt x="6569769" y="3750734"/>
                </a:lnTo>
                <a:lnTo>
                  <a:pt x="0" y="3750734"/>
                </a:lnTo>
                <a:close/>
              </a:path>
            </a:pathLst>
          </a:custGeom>
        </p:spPr>
      </p:pic>
      <p:pic>
        <p:nvPicPr>
          <p:cNvPr id="5" name="Resim 4">
            <a:extLst>
              <a:ext uri="{FF2B5EF4-FFF2-40B4-BE49-F238E27FC236}">
                <a16:creationId xmlns="" xmlns:a16="http://schemas.microsoft.com/office/drawing/2014/main" id="{C508DE21-1479-4444-A4DD-28544CFFB124}"/>
              </a:ext>
            </a:extLst>
          </p:cNvPr>
          <p:cNvPicPr>
            <a:picLocks noChangeAspect="1"/>
          </p:cNvPicPr>
          <p:nvPr/>
        </p:nvPicPr>
        <p:blipFill rotWithShape="1">
          <a:blip r:embed="rId3"/>
          <a:srcRect l="7" t="1843" r="4105" b="43046"/>
          <a:stretch/>
        </p:blipFill>
        <p:spPr>
          <a:xfrm>
            <a:off x="4854658" y="3648173"/>
            <a:ext cx="7337342" cy="2696056"/>
          </a:xfrm>
          <a:custGeom>
            <a:avLst/>
            <a:gdLst>
              <a:gd name="connsiteX0" fmla="*/ 1376648 w 8009991"/>
              <a:gd name="connsiteY0" fmla="*/ 0 h 2970106"/>
              <a:gd name="connsiteX1" fmla="*/ 8009991 w 8009991"/>
              <a:gd name="connsiteY1" fmla="*/ 0 h 2970106"/>
              <a:gd name="connsiteX2" fmla="*/ 8009991 w 8009991"/>
              <a:gd name="connsiteY2" fmla="*/ 2970106 h 2970106"/>
              <a:gd name="connsiteX3" fmla="*/ 0 w 8009991"/>
              <a:gd name="connsiteY3" fmla="*/ 2970106 h 2970106"/>
            </a:gdLst>
            <a:ahLst/>
            <a:cxnLst>
              <a:cxn ang="0">
                <a:pos x="connsiteX0" y="connsiteY0"/>
              </a:cxn>
              <a:cxn ang="0">
                <a:pos x="connsiteX1" y="connsiteY1"/>
              </a:cxn>
              <a:cxn ang="0">
                <a:pos x="connsiteX2" y="connsiteY2"/>
              </a:cxn>
              <a:cxn ang="0">
                <a:pos x="connsiteX3" y="connsiteY3"/>
              </a:cxn>
            </a:cxnLst>
            <a:rect l="l" t="t" r="r" b="b"/>
            <a:pathLst>
              <a:path w="8009991" h="2970106">
                <a:moveTo>
                  <a:pt x="1376648" y="0"/>
                </a:moveTo>
                <a:lnTo>
                  <a:pt x="8009991" y="0"/>
                </a:lnTo>
                <a:lnTo>
                  <a:pt x="8009991" y="2970106"/>
                </a:lnTo>
                <a:lnTo>
                  <a:pt x="0" y="2970106"/>
                </a:lnTo>
                <a:close/>
              </a:path>
            </a:pathLst>
          </a:custGeom>
        </p:spPr>
      </p:pic>
      <p:pic>
        <p:nvPicPr>
          <p:cNvPr id="3" name="Resim 2">
            <a:extLst>
              <a:ext uri="{FF2B5EF4-FFF2-40B4-BE49-F238E27FC236}">
                <a16:creationId xmlns="" xmlns:a16="http://schemas.microsoft.com/office/drawing/2014/main" id="{68DCFF29-18A9-47F4-8DD7-046E81A60E55}"/>
              </a:ext>
            </a:extLst>
          </p:cNvPr>
          <p:cNvPicPr>
            <a:picLocks noChangeAspect="1"/>
          </p:cNvPicPr>
          <p:nvPr/>
        </p:nvPicPr>
        <p:blipFill rotWithShape="1">
          <a:blip r:embed="rId4"/>
          <a:srcRect l="9144" r="17826" b="-1"/>
          <a:stretch/>
        </p:blipFill>
        <p:spPr>
          <a:xfrm>
            <a:off x="664841" y="-1450"/>
            <a:ext cx="6942590" cy="6345680"/>
          </a:xfrm>
          <a:custGeom>
            <a:avLst/>
            <a:gdLst>
              <a:gd name="connsiteX0" fmla="*/ 0 w 7503111"/>
              <a:gd name="connsiteY0" fmla="*/ 0 h 6858000"/>
              <a:gd name="connsiteX1" fmla="*/ 677334 w 7503111"/>
              <a:gd name="connsiteY1" fmla="*/ 0 h 6858000"/>
              <a:gd name="connsiteX2" fmla="*/ 1168036 w 7503111"/>
              <a:gd name="connsiteY2" fmla="*/ 0 h 6858000"/>
              <a:gd name="connsiteX3" fmla="*/ 1205499 w 7503111"/>
              <a:gd name="connsiteY3" fmla="*/ 0 h 6858000"/>
              <a:gd name="connsiteX4" fmla="*/ 1647632 w 7503111"/>
              <a:gd name="connsiteY4" fmla="*/ 0 h 6858000"/>
              <a:gd name="connsiteX5" fmla="*/ 7215401 w 7503111"/>
              <a:gd name="connsiteY5" fmla="*/ 0 h 6858000"/>
              <a:gd name="connsiteX6" fmla="*/ 4041567 w 7503111"/>
              <a:gd name="connsiteY6" fmla="*/ 6852993 h 6858000"/>
              <a:gd name="connsiteX7" fmla="*/ 7503111 w 7503111"/>
              <a:gd name="connsiteY7" fmla="*/ 6852993 h 6858000"/>
              <a:gd name="connsiteX8" fmla="*/ 7503111 w 7503111"/>
              <a:gd name="connsiteY8" fmla="*/ 6852994 h 6858000"/>
              <a:gd name="connsiteX9" fmla="*/ 1647632 w 7503111"/>
              <a:gd name="connsiteY9" fmla="*/ 6852994 h 6858000"/>
              <a:gd name="connsiteX10" fmla="*/ 1647632 w 7503111"/>
              <a:gd name="connsiteY10" fmla="*/ 6858000 h 6858000"/>
              <a:gd name="connsiteX11" fmla="*/ 0 w 750311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6" name="Metin kutusu 5">
            <a:extLst>
              <a:ext uri="{FF2B5EF4-FFF2-40B4-BE49-F238E27FC236}">
                <a16:creationId xmlns="" xmlns:a16="http://schemas.microsoft.com/office/drawing/2014/main" id="{0E3929FE-E12B-4D1C-B92D-D795597B5946}"/>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PARKLAR</a:t>
            </a:r>
            <a:endParaRPr lang="en-US" sz="2800" spc="-50" dirty="0">
              <a:solidFill>
                <a:srgbClr val="FFFFFF"/>
              </a:solidFill>
            </a:endParaRPr>
          </a:p>
        </p:txBody>
      </p:sp>
      <p:sp>
        <p:nvSpPr>
          <p:cNvPr id="8" name="Metin kutusu 7">
            <a:extLst>
              <a:ext uri="{FF2B5EF4-FFF2-40B4-BE49-F238E27FC236}">
                <a16:creationId xmlns="" xmlns:a16="http://schemas.microsoft.com/office/drawing/2014/main" id="{2CF29BBF-3AB1-4ED2-B4E9-B273B711B0AB}"/>
              </a:ext>
            </a:extLst>
          </p:cNvPr>
          <p:cNvSpPr txBox="1"/>
          <p:nvPr/>
        </p:nvSpPr>
        <p:spPr>
          <a:xfrm>
            <a:off x="10610851" y="6419850"/>
            <a:ext cx="1581150" cy="369332"/>
          </a:xfrm>
          <a:prstGeom prst="rect">
            <a:avLst/>
          </a:prstGeom>
          <a:noFill/>
        </p:spPr>
        <p:txBody>
          <a:bodyPr wrap="square" rtlCol="0">
            <a:spAutoFit/>
          </a:bodyPr>
          <a:lstStyle/>
          <a:p>
            <a:pPr>
              <a:spcAft>
                <a:spcPts val="600"/>
              </a:spcAft>
            </a:pPr>
            <a:r>
              <a:rPr lang="tr-TR" dirty="0">
                <a:solidFill>
                  <a:schemeClr val="bg1"/>
                </a:solidFill>
              </a:rPr>
              <a:t>PERU – CUSCO</a:t>
            </a:r>
          </a:p>
        </p:txBody>
      </p:sp>
    </p:spTree>
    <p:extLst>
      <p:ext uri="{BB962C8B-B14F-4D97-AF65-F5344CB8AC3E}">
        <p14:creationId xmlns:p14="http://schemas.microsoft.com/office/powerpoint/2010/main" val="2004082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otishi national park fauna ile ilgili görsel sonucu">
            <a:extLst>
              <a:ext uri="{FF2B5EF4-FFF2-40B4-BE49-F238E27FC236}">
                <a16:creationId xmlns="" xmlns:a16="http://schemas.microsoft.com/office/drawing/2014/main" id="{D18354B9-2062-4949-974E-4655334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b="5972"/>
          <a:stretch/>
        </p:blipFill>
        <p:spPr bwMode="auto">
          <a:xfrm>
            <a:off x="20" y="10"/>
            <a:ext cx="12191980" cy="6340632"/>
          </a:xfrm>
          <a:prstGeom prst="rect">
            <a:avLst/>
          </a:prstGeom>
          <a:noFill/>
          <a:extLst>
            <a:ext uri="{909E8E84-426E-40DD-AFC4-6F175D3DCCD1}">
              <a14:hiddenFill xmlns:a14="http://schemas.microsoft.com/office/drawing/2010/main">
                <a:solidFill>
                  <a:srgbClr val="FFFFFF"/>
                </a:solidFill>
              </a14:hiddenFill>
            </a:ext>
          </a:extLst>
        </p:spPr>
      </p:pic>
      <p:sp>
        <p:nvSpPr>
          <p:cNvPr id="8" name="Dikdörtgen 7">
            <a:extLst>
              <a:ext uri="{FF2B5EF4-FFF2-40B4-BE49-F238E27FC236}">
                <a16:creationId xmlns="" xmlns:a16="http://schemas.microsoft.com/office/drawing/2014/main" id="{F1E94492-D0EE-4A1F-89C6-5116551267A4}"/>
              </a:ext>
            </a:extLst>
          </p:cNvPr>
          <p:cNvSpPr/>
          <p:nvPr/>
        </p:nvSpPr>
        <p:spPr>
          <a:xfrm>
            <a:off x="3163420" y="4178825"/>
            <a:ext cx="8723780" cy="2062103"/>
          </a:xfrm>
          <a:prstGeom prst="rect">
            <a:avLst/>
          </a:prstGeom>
          <a:solidFill>
            <a:schemeClr val="accent1">
              <a:lumMod val="20000"/>
              <a:lumOff val="80000"/>
            </a:schemeClr>
          </a:solidFill>
        </p:spPr>
        <p:txBody>
          <a:bodyPr wrap="square">
            <a:spAutoFit/>
          </a:bodyPr>
          <a:lstStyle/>
          <a:p>
            <a:r>
              <a:rPr lang="tr-TR" dirty="0" err="1">
                <a:latin typeface="Roboto"/>
              </a:rPr>
              <a:t>Otishi</a:t>
            </a:r>
            <a:r>
              <a:rPr lang="tr-TR" dirty="0">
                <a:latin typeface="Roboto"/>
              </a:rPr>
              <a:t> </a:t>
            </a:r>
            <a:r>
              <a:rPr lang="tr-TR" dirty="0" err="1">
                <a:latin typeface="Roboto"/>
              </a:rPr>
              <a:t>National</a:t>
            </a:r>
            <a:r>
              <a:rPr lang="tr-TR" dirty="0">
                <a:latin typeface="Roboto"/>
              </a:rPr>
              <a:t> Park’ın amaçları :</a:t>
            </a:r>
          </a:p>
          <a:p>
            <a:pPr marL="285750" indent="-285750">
              <a:buFont typeface="Arial" panose="020B0604020202020204" pitchFamily="34" charset="0"/>
              <a:buChar char="•"/>
            </a:pPr>
            <a:r>
              <a:rPr lang="tr-TR" dirty="0">
                <a:latin typeface="Roboto"/>
              </a:rPr>
              <a:t> </a:t>
            </a:r>
            <a:r>
              <a:rPr lang="tr-TR" dirty="0" err="1">
                <a:latin typeface="Roboto"/>
              </a:rPr>
              <a:t>Vilcabamba</a:t>
            </a:r>
            <a:r>
              <a:rPr lang="tr-TR" dirty="0">
                <a:latin typeface="Roboto"/>
              </a:rPr>
              <a:t> Dağ Zincirinin kuzey üstlerinin yanı sıra Ene, </a:t>
            </a:r>
            <a:r>
              <a:rPr lang="tr-TR" dirty="0" err="1">
                <a:latin typeface="Roboto"/>
              </a:rPr>
              <a:t>Tambo</a:t>
            </a:r>
            <a:r>
              <a:rPr lang="tr-TR" dirty="0">
                <a:latin typeface="Roboto"/>
              </a:rPr>
              <a:t> ve </a:t>
            </a:r>
            <a:r>
              <a:rPr lang="tr-TR" dirty="0" err="1">
                <a:latin typeface="Roboto"/>
              </a:rPr>
              <a:t>Urubamba</a:t>
            </a:r>
            <a:r>
              <a:rPr lang="tr-TR" dirty="0">
                <a:latin typeface="Roboto"/>
              </a:rPr>
              <a:t> nehir havzalarının topraklarını ve suyunu korumak.</a:t>
            </a:r>
          </a:p>
          <a:p>
            <a:pPr marL="285750" indent="-285750">
              <a:buFont typeface="Arial" panose="020B0604020202020204" pitchFamily="34" charset="0"/>
              <a:buChar char="•"/>
            </a:pPr>
            <a:r>
              <a:rPr lang="tr-TR" dirty="0">
                <a:latin typeface="Roboto"/>
              </a:rPr>
              <a:t> Nil ormanın temsili örneklerini </a:t>
            </a:r>
            <a:r>
              <a:rPr lang="tr-TR" dirty="0" err="1">
                <a:latin typeface="Roboto"/>
              </a:rPr>
              <a:t>Vilcabamba</a:t>
            </a:r>
            <a:r>
              <a:rPr lang="tr-TR" dirty="0">
                <a:latin typeface="Roboto"/>
              </a:rPr>
              <a:t> Dağ Zincirinin merkezi ormanında korumak.</a:t>
            </a:r>
          </a:p>
          <a:p>
            <a:pPr marL="285750" indent="-285750">
              <a:buFont typeface="Arial" panose="020B0604020202020204" pitchFamily="34" charset="0"/>
              <a:buChar char="•"/>
            </a:pPr>
            <a:r>
              <a:rPr lang="tr-TR" dirty="0" err="1">
                <a:latin typeface="Roboto"/>
              </a:rPr>
              <a:t>Pavirontsi</a:t>
            </a:r>
            <a:r>
              <a:rPr lang="tr-TR" dirty="0">
                <a:latin typeface="Roboto"/>
              </a:rPr>
              <a:t> doğal köprüsü ve şelaleler sistemi de dahil olmak üzere bu dağın peyzaj güzelliğini korumak </a:t>
            </a:r>
            <a:r>
              <a:rPr lang="tr-TR" dirty="0"/>
              <a:t>(</a:t>
            </a:r>
            <a:r>
              <a:rPr lang="tr-TR" dirty="0" err="1"/>
              <a:t>Anonymous</a:t>
            </a:r>
            <a:r>
              <a:rPr lang="tr-TR" dirty="0"/>
              <a:t> 2019g)</a:t>
            </a:r>
            <a:r>
              <a:rPr lang="tr-TR" dirty="0">
                <a:latin typeface="Roboto"/>
              </a:rPr>
              <a:t>.</a:t>
            </a:r>
            <a:endParaRPr lang="tr-TR" dirty="0"/>
          </a:p>
        </p:txBody>
      </p:sp>
      <p:sp>
        <p:nvSpPr>
          <p:cNvPr id="4" name="Metin kutusu 3">
            <a:extLst>
              <a:ext uri="{FF2B5EF4-FFF2-40B4-BE49-F238E27FC236}">
                <a16:creationId xmlns="" xmlns:a16="http://schemas.microsoft.com/office/drawing/2014/main" id="{427A90C7-70DE-48A1-A08E-EE36DCA529AC}"/>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5" name="Metin kutusu 4">
            <a:extLst>
              <a:ext uri="{FF2B5EF4-FFF2-40B4-BE49-F238E27FC236}">
                <a16:creationId xmlns="" xmlns:a16="http://schemas.microsoft.com/office/drawing/2014/main" id="{0E3929FE-E12B-4D1C-B92D-D795597B5946}"/>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PARKLAR</a:t>
            </a:r>
            <a:endParaRPr lang="en-US" sz="2800" spc="-50" dirty="0">
              <a:solidFill>
                <a:srgbClr val="FFFFFF"/>
              </a:solidFill>
            </a:endParaRPr>
          </a:p>
        </p:txBody>
      </p:sp>
    </p:spTree>
    <p:extLst>
      <p:ext uri="{BB962C8B-B14F-4D97-AF65-F5344CB8AC3E}">
        <p14:creationId xmlns:p14="http://schemas.microsoft.com/office/powerpoint/2010/main" val="2052597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yagram 5"/>
          <p:cNvGraphicFramePr/>
          <p:nvPr>
            <p:extLst>
              <p:ext uri="{D42A27DB-BD31-4B8C-83A1-F6EECF244321}">
                <p14:modId xmlns:p14="http://schemas.microsoft.com/office/powerpoint/2010/main" val="960674754"/>
              </p:ext>
            </p:extLst>
          </p:nvPr>
        </p:nvGraphicFramePr>
        <p:xfrm>
          <a:off x="1087120" y="1229360"/>
          <a:ext cx="10099040" cy="4045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Metin kutusu 8"/>
          <p:cNvSpPr txBox="1"/>
          <p:nvPr/>
        </p:nvSpPr>
        <p:spPr>
          <a:xfrm>
            <a:off x="1" y="0"/>
            <a:ext cx="894079" cy="6858000"/>
          </a:xfrm>
          <a:prstGeom prst="rect">
            <a:avLst/>
          </a:prstGeom>
          <a:solidFill>
            <a:schemeClr val="accent2"/>
          </a:solidFill>
        </p:spPr>
        <p:txBody>
          <a:bodyPr wrap="square" rtlCol="0">
            <a:spAutoFit/>
          </a:bodyPr>
          <a:lstStyle/>
          <a:p>
            <a:endParaRPr lang="tr-TR" dirty="0"/>
          </a:p>
        </p:txBody>
      </p:sp>
      <p:sp>
        <p:nvSpPr>
          <p:cNvPr id="5" name="Metin kutusu 4"/>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7" name="Metin kutusu 6"/>
          <p:cNvSpPr txBox="1"/>
          <p:nvPr/>
        </p:nvSpPr>
        <p:spPr>
          <a:xfrm>
            <a:off x="99028" y="1529382"/>
            <a:ext cx="696024" cy="3132268"/>
          </a:xfrm>
          <a:prstGeom prst="rect">
            <a:avLst/>
          </a:prstGeom>
          <a:noFill/>
        </p:spPr>
        <p:txBody>
          <a:bodyPr vert="wordArtVert" wrap="none" rtlCol="0">
            <a:spAutoFit/>
          </a:bodyPr>
          <a:lstStyle/>
          <a:p>
            <a:r>
              <a:rPr lang="tr-TR" sz="2800" b="1" dirty="0">
                <a:solidFill>
                  <a:schemeClr val="bg1"/>
                </a:solidFill>
              </a:rPr>
              <a:t>TARİHİ</a:t>
            </a:r>
          </a:p>
        </p:txBody>
      </p:sp>
      <p:sp>
        <p:nvSpPr>
          <p:cNvPr id="8" name="Başlık 1">
            <a:extLst>
              <a:ext uri="{FF2B5EF4-FFF2-40B4-BE49-F238E27FC236}">
                <a16:creationId xmlns="" xmlns:a16="http://schemas.microsoft.com/office/drawing/2014/main" id="{C47D4424-465A-44ED-A889-D78EFE310576}"/>
              </a:ext>
            </a:extLst>
          </p:cNvPr>
          <p:cNvSpPr>
            <a:spLocks noGrp="1"/>
          </p:cNvSpPr>
          <p:nvPr>
            <p:ph type="title"/>
          </p:nvPr>
        </p:nvSpPr>
        <p:spPr>
          <a:xfrm>
            <a:off x="894080" y="0"/>
            <a:ext cx="3033486" cy="526868"/>
          </a:xfrm>
          <a:solidFill>
            <a:schemeClr val="bg1">
              <a:lumMod val="95000"/>
            </a:schemeClr>
          </a:solidFill>
        </p:spPr>
        <p:txBody>
          <a:bodyPr>
            <a:normAutofit/>
          </a:bodyPr>
          <a:lstStyle/>
          <a:p>
            <a:r>
              <a:rPr lang="tr-TR" sz="2800" b="1" dirty="0" smtClean="0">
                <a:solidFill>
                  <a:schemeClr val="tx1"/>
                </a:solidFill>
              </a:rPr>
              <a:t>PERU CUMHURİYETİ</a:t>
            </a:r>
            <a:endParaRPr lang="tr-TR" sz="2800" b="1" dirty="0">
              <a:solidFill>
                <a:schemeClr val="tx1"/>
              </a:solidFill>
            </a:endParaRPr>
          </a:p>
        </p:txBody>
      </p:sp>
    </p:spTree>
    <p:extLst>
      <p:ext uri="{BB962C8B-B14F-4D97-AF65-F5344CB8AC3E}">
        <p14:creationId xmlns:p14="http://schemas.microsoft.com/office/powerpoint/2010/main" val="5207320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 xmlns:a16="http://schemas.microsoft.com/office/drawing/2014/main" id="{98D37F78-17D0-4F43-ABD1-362E82212687}"/>
              </a:ext>
            </a:extLst>
          </p:cNvPr>
          <p:cNvPicPr>
            <a:picLocks noChangeAspect="1"/>
          </p:cNvPicPr>
          <p:nvPr/>
        </p:nvPicPr>
        <p:blipFill>
          <a:blip r:embed="rId2"/>
          <a:stretch>
            <a:fillRect/>
          </a:stretch>
        </p:blipFill>
        <p:spPr>
          <a:xfrm>
            <a:off x="661971" y="-75414"/>
            <a:ext cx="11530029" cy="6485641"/>
          </a:xfrm>
          <a:prstGeom prst="rect">
            <a:avLst/>
          </a:prstGeom>
        </p:spPr>
      </p:pic>
      <p:sp>
        <p:nvSpPr>
          <p:cNvPr id="3" name="Dikdörtgen 2">
            <a:extLst>
              <a:ext uri="{FF2B5EF4-FFF2-40B4-BE49-F238E27FC236}">
                <a16:creationId xmlns="" xmlns:a16="http://schemas.microsoft.com/office/drawing/2014/main" id="{AFCA8A78-AD40-4033-9C06-2917D3C0B155}"/>
              </a:ext>
            </a:extLst>
          </p:cNvPr>
          <p:cNvSpPr/>
          <p:nvPr/>
        </p:nvSpPr>
        <p:spPr>
          <a:xfrm>
            <a:off x="348013" y="0"/>
            <a:ext cx="11843987" cy="1015663"/>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tr-TR" sz="2000" dirty="0"/>
              <a:t>Bu karmaşık ekosistemde '</a:t>
            </a:r>
            <a:r>
              <a:rPr lang="tr-TR" sz="2000" dirty="0" err="1"/>
              <a:t>Pavirontsi</a:t>
            </a:r>
            <a:r>
              <a:rPr lang="tr-TR" sz="2000" dirty="0"/>
              <a:t>' dünyanın en büyük doğal köprüsü olarak öne çıkıyor.</a:t>
            </a:r>
          </a:p>
          <a:p>
            <a:pPr marL="285750" indent="-285750">
              <a:buFont typeface="Arial" panose="020B0604020202020204" pitchFamily="34" charset="0"/>
              <a:buChar char="•"/>
            </a:pPr>
            <a:r>
              <a:rPr lang="tr-TR" sz="2000" dirty="0"/>
              <a:t> Bu köprü </a:t>
            </a:r>
            <a:r>
              <a:rPr lang="tr-TR" sz="2000" dirty="0" err="1"/>
              <a:t>Cutivireni</a:t>
            </a:r>
            <a:r>
              <a:rPr lang="tr-TR" sz="2000" dirty="0"/>
              <a:t> nehri tarafından geçildiğinde, 219.82 </a:t>
            </a:r>
            <a:r>
              <a:rPr lang="tr-TR" sz="2000" dirty="0" err="1"/>
              <a:t>feet</a:t>
            </a:r>
            <a:r>
              <a:rPr lang="tr-TR" sz="2000" dirty="0"/>
              <a:t> yükseklikte, 721.78 </a:t>
            </a:r>
            <a:r>
              <a:rPr lang="tr-TR" sz="2000" dirty="0" err="1"/>
              <a:t>feet</a:t>
            </a:r>
            <a:r>
              <a:rPr lang="tr-TR" sz="2000" dirty="0"/>
              <a:t> uzunluğunda ve 206.69 </a:t>
            </a:r>
            <a:r>
              <a:rPr lang="tr-TR" sz="2000" dirty="0" err="1"/>
              <a:t>feet</a:t>
            </a:r>
            <a:r>
              <a:rPr lang="tr-TR" sz="2000" dirty="0"/>
              <a:t> genişliğinde bir açıklıkta büyük bir tünel oluşturur (</a:t>
            </a:r>
            <a:r>
              <a:rPr lang="tr-TR" sz="2000" dirty="0" err="1"/>
              <a:t>Anonymous</a:t>
            </a:r>
            <a:r>
              <a:rPr lang="tr-TR" sz="2000" dirty="0"/>
              <a:t> 2012).</a:t>
            </a:r>
          </a:p>
        </p:txBody>
      </p:sp>
      <p:sp>
        <p:nvSpPr>
          <p:cNvPr id="4" name="Metin kutusu 3">
            <a:extLst>
              <a:ext uri="{FF2B5EF4-FFF2-40B4-BE49-F238E27FC236}">
                <a16:creationId xmlns="" xmlns:a16="http://schemas.microsoft.com/office/drawing/2014/main" id="{0E3929FE-E12B-4D1C-B92D-D795597B5946}"/>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PARKLAR</a:t>
            </a:r>
            <a:endParaRPr lang="en-US" sz="2800" spc="-50" dirty="0">
              <a:solidFill>
                <a:srgbClr val="FFFFFF"/>
              </a:solidFill>
            </a:endParaRPr>
          </a:p>
        </p:txBody>
      </p:sp>
      <p:sp>
        <p:nvSpPr>
          <p:cNvPr id="6" name="Metin kutusu 5">
            <a:extLst>
              <a:ext uri="{FF2B5EF4-FFF2-40B4-BE49-F238E27FC236}">
                <a16:creationId xmlns="" xmlns:a16="http://schemas.microsoft.com/office/drawing/2014/main" id="{2CF29BBF-3AB1-4ED2-B4E9-B273B711B0AB}"/>
              </a:ext>
            </a:extLst>
          </p:cNvPr>
          <p:cNvSpPr txBox="1"/>
          <p:nvPr/>
        </p:nvSpPr>
        <p:spPr>
          <a:xfrm>
            <a:off x="10610851" y="6419850"/>
            <a:ext cx="1581150" cy="369332"/>
          </a:xfrm>
          <a:prstGeom prst="rect">
            <a:avLst/>
          </a:prstGeom>
          <a:noFill/>
        </p:spPr>
        <p:txBody>
          <a:bodyPr wrap="square" rtlCol="0">
            <a:spAutoFit/>
          </a:bodyPr>
          <a:lstStyle/>
          <a:p>
            <a:pPr>
              <a:spcAft>
                <a:spcPts val="600"/>
              </a:spcAft>
            </a:pPr>
            <a:r>
              <a:rPr lang="tr-TR" dirty="0">
                <a:solidFill>
                  <a:schemeClr val="bg1"/>
                </a:solidFill>
              </a:rPr>
              <a:t>PERU – CUSCO</a:t>
            </a:r>
          </a:p>
        </p:txBody>
      </p:sp>
    </p:spTree>
    <p:extLst>
      <p:ext uri="{BB962C8B-B14F-4D97-AF65-F5344CB8AC3E}">
        <p14:creationId xmlns:p14="http://schemas.microsoft.com/office/powerpoint/2010/main" val="2646315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 xmlns:a16="http://schemas.microsoft.com/office/drawing/2014/main" id="{6466C69F-2C8A-49AB-8B66-9D7A50272DC7}"/>
              </a:ext>
            </a:extLst>
          </p:cNvPr>
          <p:cNvPicPr>
            <a:picLocks noChangeAspect="1"/>
          </p:cNvPicPr>
          <p:nvPr/>
        </p:nvPicPr>
        <p:blipFill rotWithShape="1">
          <a:blip r:embed="rId2"/>
          <a:srcRect t="115" r="3" b="3"/>
          <a:stretch/>
        </p:blipFill>
        <p:spPr>
          <a:xfrm>
            <a:off x="7421733" y="2658354"/>
            <a:ext cx="4767108" cy="36664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Metin kutusu 17">
            <a:extLst>
              <a:ext uri="{FF2B5EF4-FFF2-40B4-BE49-F238E27FC236}">
                <a16:creationId xmlns="" xmlns:a16="http://schemas.microsoft.com/office/drawing/2014/main" id="{BD864314-56B4-441B-B57B-44D48759DA9D}"/>
              </a:ext>
            </a:extLst>
          </p:cNvPr>
          <p:cNvSpPr txBox="1"/>
          <p:nvPr/>
        </p:nvSpPr>
        <p:spPr>
          <a:xfrm>
            <a:off x="1" y="0"/>
            <a:ext cx="696024" cy="6858000"/>
          </a:xfrm>
          <a:prstGeom prst="rect">
            <a:avLst/>
          </a:prstGeom>
          <a:solidFill>
            <a:schemeClr val="accent2"/>
          </a:solidFill>
        </p:spPr>
        <p:txBody>
          <a:bodyPr vert="wordArtVert" wrap="square" rtlCol="0">
            <a:spAutoFit/>
          </a:bodyPr>
          <a:lstStyle/>
          <a:p>
            <a:pPr algn="ctr"/>
            <a:r>
              <a:rPr lang="tr-TR" sz="2800" b="1" spc="-50" dirty="0">
                <a:solidFill>
                  <a:srgbClr val="FFFFFF"/>
                </a:solidFill>
              </a:rPr>
              <a:t>MİMARİ</a:t>
            </a:r>
            <a:endParaRPr lang="en-US" sz="2800" spc="-50" dirty="0">
              <a:solidFill>
                <a:srgbClr val="FFFFFF"/>
              </a:solidFill>
            </a:endParaRPr>
          </a:p>
        </p:txBody>
      </p:sp>
      <p:sp>
        <p:nvSpPr>
          <p:cNvPr id="10" name="Dikdörtgen 9">
            <a:extLst>
              <a:ext uri="{FF2B5EF4-FFF2-40B4-BE49-F238E27FC236}">
                <a16:creationId xmlns="" xmlns:a16="http://schemas.microsoft.com/office/drawing/2014/main" id="{A840E537-F9C8-48FB-BAE8-82BD7676B93E}"/>
              </a:ext>
            </a:extLst>
          </p:cNvPr>
          <p:cNvSpPr/>
          <p:nvPr/>
        </p:nvSpPr>
        <p:spPr>
          <a:xfrm>
            <a:off x="7892143" y="1737845"/>
            <a:ext cx="3690257" cy="368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Dikdörtgen 5">
            <a:extLst>
              <a:ext uri="{FF2B5EF4-FFF2-40B4-BE49-F238E27FC236}">
                <a16:creationId xmlns="" xmlns:a16="http://schemas.microsoft.com/office/drawing/2014/main" id="{18325378-DEE4-484F-8AC2-EE4AF234E43B}"/>
              </a:ext>
            </a:extLst>
          </p:cNvPr>
          <p:cNvSpPr/>
          <p:nvPr/>
        </p:nvSpPr>
        <p:spPr>
          <a:xfrm>
            <a:off x="720889" y="4314765"/>
            <a:ext cx="6066226" cy="1986309"/>
          </a:xfrm>
          <a:prstGeom prst="rect">
            <a:avLst/>
          </a:prstGeom>
        </p:spPr>
        <p:txBody>
          <a:bodyPr vert="horz" lIns="0" tIns="45720" rIns="0" bIns="45720" rtlCol="0">
            <a:noAutofit/>
          </a:bodyPr>
          <a:lstStyle/>
          <a:p>
            <a:pPr marL="342900" lvl="0" indent="-342900">
              <a:lnSpc>
                <a:spcPct val="90000"/>
              </a:lnSpc>
              <a:spcAft>
                <a:spcPts val="600"/>
              </a:spcAft>
              <a:buClr>
                <a:schemeClr val="accent1"/>
              </a:buClr>
              <a:buFont typeface="Calibri" panose="020F0502020204030204" pitchFamily="34" charset="0"/>
              <a:buChar char="•"/>
            </a:pPr>
            <a:r>
              <a:rPr lang="en-US" sz="2000" dirty="0" err="1"/>
              <a:t>Güney</a:t>
            </a:r>
            <a:r>
              <a:rPr lang="en-US" sz="2000" dirty="0"/>
              <a:t> </a:t>
            </a:r>
            <a:r>
              <a:rPr lang="en-US" sz="2000" dirty="0" err="1"/>
              <a:t>Amerika’nın</a:t>
            </a:r>
            <a:r>
              <a:rPr lang="en-US" sz="2000" dirty="0"/>
              <a:t> And </a:t>
            </a:r>
            <a:r>
              <a:rPr lang="en-US" sz="2000" dirty="0" err="1"/>
              <a:t>Dağları</a:t>
            </a:r>
            <a:r>
              <a:rPr lang="en-US" sz="2000" dirty="0"/>
              <a:t> </a:t>
            </a:r>
            <a:r>
              <a:rPr lang="en-US" sz="2000" dirty="0" err="1"/>
              <a:t>bölgesinde</a:t>
            </a:r>
            <a:r>
              <a:rPr lang="en-US" sz="2000" dirty="0"/>
              <a:t> </a:t>
            </a:r>
            <a:r>
              <a:rPr lang="en-US" sz="2000" dirty="0" err="1"/>
              <a:t>yaşayan</a:t>
            </a:r>
            <a:r>
              <a:rPr lang="en-US" sz="2000" dirty="0"/>
              <a:t> </a:t>
            </a:r>
            <a:r>
              <a:rPr lang="en-US" sz="2000" dirty="0" err="1"/>
              <a:t>insanların</a:t>
            </a:r>
            <a:r>
              <a:rPr lang="en-US" sz="2000" dirty="0"/>
              <a:t> </a:t>
            </a:r>
            <a:r>
              <a:rPr lang="en-US" sz="2000" dirty="0" err="1"/>
              <a:t>dili</a:t>
            </a:r>
            <a:r>
              <a:rPr lang="en-US" sz="2000" dirty="0"/>
              <a:t> </a:t>
            </a:r>
            <a:r>
              <a:rPr lang="en-US" sz="2000" dirty="0" err="1"/>
              <a:t>olan</a:t>
            </a:r>
            <a:r>
              <a:rPr lang="en-US" sz="2000" dirty="0"/>
              <a:t> </a:t>
            </a:r>
            <a:r>
              <a:rPr lang="en-US" sz="2000" dirty="0" err="1"/>
              <a:t>Quechua’da</a:t>
            </a:r>
            <a:r>
              <a:rPr lang="en-US" sz="2000" dirty="0"/>
              <a:t> </a:t>
            </a:r>
            <a:r>
              <a:rPr lang="en-US" sz="2000" dirty="0" err="1"/>
              <a:t>machu</a:t>
            </a:r>
            <a:r>
              <a:rPr lang="en-US" sz="2000" dirty="0"/>
              <a:t> </a:t>
            </a:r>
            <a:r>
              <a:rPr lang="en-US" sz="2000" dirty="0" err="1"/>
              <a:t>ifadesi</a:t>
            </a:r>
            <a:r>
              <a:rPr lang="en-US" sz="2000" dirty="0"/>
              <a:t> “</a:t>
            </a:r>
            <a:r>
              <a:rPr lang="en-US" sz="2000" dirty="0" err="1"/>
              <a:t>eski</a:t>
            </a:r>
            <a:r>
              <a:rPr lang="en-US" sz="2000" dirty="0"/>
              <a:t> </a:t>
            </a:r>
            <a:r>
              <a:rPr lang="en-US" sz="2000" dirty="0" err="1"/>
              <a:t>veya</a:t>
            </a:r>
            <a:r>
              <a:rPr lang="en-US" sz="2000" dirty="0"/>
              <a:t> </a:t>
            </a:r>
            <a:r>
              <a:rPr lang="en-US" sz="2000" dirty="0" err="1"/>
              <a:t>yaşlı</a:t>
            </a:r>
            <a:r>
              <a:rPr lang="en-US" sz="2000" dirty="0"/>
              <a:t> </a:t>
            </a:r>
            <a:r>
              <a:rPr lang="en-US" sz="2000" dirty="0" err="1"/>
              <a:t>kişi</a:t>
            </a:r>
            <a:r>
              <a:rPr lang="en-US" sz="2000" dirty="0"/>
              <a:t>” </a:t>
            </a:r>
            <a:r>
              <a:rPr lang="en-US" sz="2000" dirty="0" err="1"/>
              <a:t>anlamına</a:t>
            </a:r>
            <a:r>
              <a:rPr lang="en-US" sz="2000" dirty="0"/>
              <a:t> </a:t>
            </a:r>
            <a:r>
              <a:rPr lang="en-US" sz="2000" dirty="0" err="1"/>
              <a:t>ge</a:t>
            </a:r>
            <a:r>
              <a:rPr lang="tr-TR" sz="2000" dirty="0" err="1"/>
              <a:t>lmektedir</a:t>
            </a:r>
            <a:r>
              <a:rPr lang="en-US" sz="2000" dirty="0"/>
              <a:t>. Picchu </a:t>
            </a:r>
            <a:r>
              <a:rPr lang="en-US" sz="2000" dirty="0" err="1"/>
              <a:t>ise</a:t>
            </a:r>
            <a:r>
              <a:rPr lang="en-US" sz="2000" dirty="0"/>
              <a:t> “</a:t>
            </a:r>
            <a:r>
              <a:rPr lang="en-US" sz="2000" dirty="0" err="1"/>
              <a:t>zirve</a:t>
            </a:r>
            <a:r>
              <a:rPr lang="en-US" sz="2000" dirty="0"/>
              <a:t>, </a:t>
            </a:r>
            <a:r>
              <a:rPr lang="en-US" sz="2000" dirty="0" err="1"/>
              <a:t>ucu</a:t>
            </a:r>
            <a:r>
              <a:rPr lang="en-US" sz="2000" dirty="0"/>
              <a:t> </a:t>
            </a:r>
            <a:r>
              <a:rPr lang="en-US" sz="2000" dirty="0" err="1"/>
              <a:t>sivri</a:t>
            </a:r>
            <a:r>
              <a:rPr lang="en-US" sz="2000" dirty="0"/>
              <a:t> </a:t>
            </a:r>
            <a:r>
              <a:rPr lang="en-US" sz="2000" dirty="0" err="1"/>
              <a:t>dağ</a:t>
            </a:r>
            <a:r>
              <a:rPr lang="en-US" sz="2000" dirty="0"/>
              <a:t>” </a:t>
            </a:r>
            <a:r>
              <a:rPr lang="en-US" sz="2000" dirty="0" err="1"/>
              <a:t>anlamına</a:t>
            </a:r>
            <a:r>
              <a:rPr lang="en-US" sz="2000" dirty="0"/>
              <a:t> </a:t>
            </a:r>
            <a:r>
              <a:rPr lang="en-US" sz="2000" dirty="0" err="1"/>
              <a:t>gelir</a:t>
            </a:r>
            <a:r>
              <a:rPr lang="en-US" sz="2000" dirty="0"/>
              <a:t>. </a:t>
            </a:r>
            <a:r>
              <a:rPr lang="en-US" sz="2000" dirty="0" err="1"/>
              <a:t>Yani</a:t>
            </a:r>
            <a:r>
              <a:rPr lang="en-US" sz="2000" dirty="0"/>
              <a:t> Machu Picchu </a:t>
            </a:r>
            <a:r>
              <a:rPr lang="en-US" sz="2000" dirty="0" err="1"/>
              <a:t>ifadesi</a:t>
            </a:r>
            <a:r>
              <a:rPr lang="en-US" sz="2000" dirty="0"/>
              <a:t> “</a:t>
            </a:r>
            <a:r>
              <a:rPr lang="en-US" sz="2000" b="1" dirty="0" err="1"/>
              <a:t>Eski</a:t>
            </a:r>
            <a:r>
              <a:rPr lang="en-US" sz="2000" b="1" dirty="0"/>
              <a:t> </a:t>
            </a:r>
            <a:r>
              <a:rPr lang="en-US" sz="2000" b="1" dirty="0" err="1"/>
              <a:t>Zirve</a:t>
            </a:r>
            <a:r>
              <a:rPr lang="en-US" sz="2000" dirty="0"/>
              <a:t>” </a:t>
            </a:r>
            <a:r>
              <a:rPr lang="en-US" sz="2000" dirty="0" err="1"/>
              <a:t>anlamına</a:t>
            </a:r>
            <a:r>
              <a:rPr lang="en-US" sz="2000" dirty="0"/>
              <a:t> </a:t>
            </a:r>
            <a:r>
              <a:rPr lang="tr-TR" sz="2000" dirty="0"/>
              <a:t>gelmektedir (Anonim 2019e).</a:t>
            </a:r>
            <a:endParaRPr lang="en-US" sz="2000" dirty="0"/>
          </a:p>
        </p:txBody>
      </p:sp>
      <p:sp>
        <p:nvSpPr>
          <p:cNvPr id="2" name="Metin kutusu 1">
            <a:extLst>
              <a:ext uri="{FF2B5EF4-FFF2-40B4-BE49-F238E27FC236}">
                <a16:creationId xmlns="" xmlns:a16="http://schemas.microsoft.com/office/drawing/2014/main" id="{671A487C-B9B3-4CC9-9007-3C8FE3E2998F}"/>
              </a:ext>
            </a:extLst>
          </p:cNvPr>
          <p:cNvSpPr txBox="1"/>
          <p:nvPr/>
        </p:nvSpPr>
        <p:spPr>
          <a:xfrm>
            <a:off x="815482" y="84918"/>
            <a:ext cx="4065973" cy="584775"/>
          </a:xfrm>
          <a:prstGeom prst="rect">
            <a:avLst/>
          </a:prstGeom>
          <a:noFill/>
        </p:spPr>
        <p:txBody>
          <a:bodyPr wrap="square" rtlCol="0">
            <a:spAutoFit/>
          </a:bodyPr>
          <a:lstStyle/>
          <a:p>
            <a:r>
              <a:rPr lang="tr-TR" sz="3200" b="1" dirty="0"/>
              <a:t>MACHU PICCHU</a:t>
            </a:r>
          </a:p>
        </p:txBody>
      </p:sp>
      <p:sp>
        <p:nvSpPr>
          <p:cNvPr id="14" name="Metin kutusu 13">
            <a:extLst>
              <a:ext uri="{FF2B5EF4-FFF2-40B4-BE49-F238E27FC236}">
                <a16:creationId xmlns="" xmlns:a16="http://schemas.microsoft.com/office/drawing/2014/main" id="{139B5CA5-1116-487C-B916-1012C3702451}"/>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pic>
        <p:nvPicPr>
          <p:cNvPr id="4" name="Resim 3">
            <a:extLst>
              <a:ext uri="{FF2B5EF4-FFF2-40B4-BE49-F238E27FC236}">
                <a16:creationId xmlns="" xmlns:a16="http://schemas.microsoft.com/office/drawing/2014/main" id="{020B2664-563A-42D2-9FD5-BE1012747791}"/>
              </a:ext>
            </a:extLst>
          </p:cNvPr>
          <p:cNvPicPr>
            <a:picLocks noChangeAspect="1"/>
          </p:cNvPicPr>
          <p:nvPr/>
        </p:nvPicPr>
        <p:blipFill>
          <a:blip r:embed="rId3"/>
          <a:stretch>
            <a:fillRect/>
          </a:stretch>
        </p:blipFill>
        <p:spPr>
          <a:xfrm>
            <a:off x="696025" y="732754"/>
            <a:ext cx="5918521" cy="33291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Dikdörtgen 6">
            <a:extLst>
              <a:ext uri="{FF2B5EF4-FFF2-40B4-BE49-F238E27FC236}">
                <a16:creationId xmlns="" xmlns:a16="http://schemas.microsoft.com/office/drawing/2014/main" id="{EBDFA0F6-E1D6-4A36-AEF1-9432AB95653C}"/>
              </a:ext>
            </a:extLst>
          </p:cNvPr>
          <p:cNvSpPr/>
          <p:nvPr/>
        </p:nvSpPr>
        <p:spPr>
          <a:xfrm>
            <a:off x="7110648" y="669693"/>
            <a:ext cx="4826764" cy="1754326"/>
          </a:xfrm>
          <a:prstGeom prst="rect">
            <a:avLst/>
          </a:prstGeom>
        </p:spPr>
        <p:txBody>
          <a:bodyPr wrap="square">
            <a:spAutoFit/>
          </a:bodyPr>
          <a:lstStyle/>
          <a:p>
            <a:pPr marL="342900" lvl="0" indent="-342900">
              <a:lnSpc>
                <a:spcPct val="90000"/>
              </a:lnSpc>
              <a:spcAft>
                <a:spcPts val="600"/>
              </a:spcAft>
              <a:buClr>
                <a:schemeClr val="accent1"/>
              </a:buClr>
              <a:buFont typeface="Calibri" panose="020F0502020204030204" pitchFamily="34" charset="0"/>
              <a:buChar char="•"/>
            </a:pPr>
            <a:r>
              <a:rPr lang="en-US" sz="2000" dirty="0" err="1"/>
              <a:t>Peru’nun</a:t>
            </a:r>
            <a:r>
              <a:rPr lang="en-US" sz="2000" dirty="0"/>
              <a:t> </a:t>
            </a:r>
            <a:r>
              <a:rPr lang="tr-TR" sz="2000" dirty="0"/>
              <a:t> </a:t>
            </a:r>
            <a:r>
              <a:rPr lang="en-US" sz="2000" dirty="0" err="1"/>
              <a:t>antik</a:t>
            </a:r>
            <a:r>
              <a:rPr lang="en-US" sz="2000" dirty="0"/>
              <a:t> </a:t>
            </a:r>
            <a:r>
              <a:rPr lang="en-US" sz="2000" dirty="0" err="1"/>
              <a:t>kenti</a:t>
            </a:r>
            <a:r>
              <a:rPr lang="en-US" sz="2000" dirty="0"/>
              <a:t> Machu Pichu </a:t>
            </a:r>
            <a:r>
              <a:rPr lang="en-US" sz="2000" dirty="0" err="1"/>
              <a:t>deniz</a:t>
            </a:r>
            <a:r>
              <a:rPr lang="en-US" sz="2000" dirty="0"/>
              <a:t> </a:t>
            </a:r>
            <a:r>
              <a:rPr lang="en-US" sz="2000" dirty="0" err="1"/>
              <a:t>seviyesinden</a:t>
            </a:r>
            <a:r>
              <a:rPr lang="en-US" sz="2000" dirty="0"/>
              <a:t> </a:t>
            </a:r>
            <a:r>
              <a:rPr lang="en-US" sz="2000" dirty="0" err="1"/>
              <a:t>yaklaşık</a:t>
            </a:r>
            <a:r>
              <a:rPr lang="en-US" sz="2000" dirty="0"/>
              <a:t> 2450 m </a:t>
            </a:r>
            <a:r>
              <a:rPr lang="en-US" sz="2000" dirty="0" err="1"/>
              <a:t>yükseklikte</a:t>
            </a:r>
            <a:r>
              <a:rPr lang="tr-TR" sz="2000" dirty="0" err="1"/>
              <a:t>dir</a:t>
            </a:r>
            <a:r>
              <a:rPr lang="en-US" sz="2000" dirty="0"/>
              <a:t>. </a:t>
            </a:r>
            <a:r>
              <a:rPr lang="en-US" sz="2000" dirty="0" err="1"/>
              <a:t>Tropik</a:t>
            </a:r>
            <a:r>
              <a:rPr lang="en-US" sz="2000" dirty="0"/>
              <a:t> Amazon </a:t>
            </a:r>
            <a:r>
              <a:rPr lang="en-US" sz="2000" dirty="0" err="1"/>
              <a:t>yağmur</a:t>
            </a:r>
            <a:r>
              <a:rPr lang="en-US" sz="2000" dirty="0"/>
              <a:t> </a:t>
            </a:r>
            <a:r>
              <a:rPr lang="en-US" sz="2000" dirty="0" err="1"/>
              <a:t>ormanlarının</a:t>
            </a:r>
            <a:r>
              <a:rPr lang="en-US" sz="2000" dirty="0"/>
              <a:t> </a:t>
            </a:r>
            <a:r>
              <a:rPr lang="en-US" sz="2000" dirty="0" err="1"/>
              <a:t>ve</a:t>
            </a:r>
            <a:r>
              <a:rPr lang="en-US" sz="2000" dirty="0"/>
              <a:t> And </a:t>
            </a:r>
            <a:r>
              <a:rPr lang="en-US" sz="2000" dirty="0" err="1"/>
              <a:t>Dağları’nın</a:t>
            </a:r>
            <a:r>
              <a:rPr lang="en-US" sz="2000" dirty="0"/>
              <a:t> </a:t>
            </a:r>
            <a:r>
              <a:rPr lang="en-US" sz="2000" dirty="0" err="1"/>
              <a:t>arasında</a:t>
            </a:r>
            <a:r>
              <a:rPr lang="en-US" sz="2000" dirty="0"/>
              <a:t> </a:t>
            </a:r>
            <a:r>
              <a:rPr lang="en-US" sz="2000" dirty="0" err="1"/>
              <a:t>kurulmuş</a:t>
            </a:r>
            <a:r>
              <a:rPr lang="en-US" sz="2000" dirty="0"/>
              <a:t> </a:t>
            </a:r>
            <a:r>
              <a:rPr lang="en-US" sz="2000" dirty="0" err="1"/>
              <a:t>gizemli</a:t>
            </a:r>
            <a:r>
              <a:rPr lang="en-US" sz="2000" dirty="0"/>
              <a:t> </a:t>
            </a:r>
            <a:r>
              <a:rPr lang="en-US" sz="2000" dirty="0" err="1"/>
              <a:t>bir</a:t>
            </a:r>
            <a:r>
              <a:rPr lang="en-US" sz="2000" dirty="0"/>
              <a:t> </a:t>
            </a:r>
            <a:r>
              <a:rPr lang="en-US" sz="2000" dirty="0" err="1"/>
              <a:t>şehir</a:t>
            </a:r>
            <a:r>
              <a:rPr lang="tr-TR" sz="2000" dirty="0" err="1"/>
              <a:t>dir</a:t>
            </a:r>
            <a:r>
              <a:rPr lang="tr-TR" sz="2000" dirty="0"/>
              <a:t> (Anonim 2019e)</a:t>
            </a:r>
            <a:r>
              <a:rPr lang="en-US" sz="2000" dirty="0"/>
              <a:t>.</a:t>
            </a:r>
          </a:p>
        </p:txBody>
      </p:sp>
    </p:spTree>
    <p:extLst>
      <p:ext uri="{BB962C8B-B14F-4D97-AF65-F5344CB8AC3E}">
        <p14:creationId xmlns:p14="http://schemas.microsoft.com/office/powerpoint/2010/main" val="2820531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 xmlns:a16="http://schemas.microsoft.com/office/drawing/2014/main" id="{C04170B2-16E9-46EF-826F-E725063F2116}"/>
              </a:ext>
            </a:extLst>
          </p:cNvPr>
          <p:cNvPicPr>
            <a:picLocks noChangeAspect="1"/>
          </p:cNvPicPr>
          <p:nvPr/>
        </p:nvPicPr>
        <p:blipFill>
          <a:blip r:embed="rId2"/>
          <a:stretch>
            <a:fillRect/>
          </a:stretch>
        </p:blipFill>
        <p:spPr>
          <a:xfrm>
            <a:off x="1040935" y="269682"/>
            <a:ext cx="5774645" cy="5760210"/>
          </a:xfrm>
          <a:prstGeom prst="rect">
            <a:avLst/>
          </a:prstGeom>
        </p:spPr>
      </p:pic>
      <p:sp>
        <p:nvSpPr>
          <p:cNvPr id="6" name="Metin kutusu 5">
            <a:extLst>
              <a:ext uri="{FF2B5EF4-FFF2-40B4-BE49-F238E27FC236}">
                <a16:creationId xmlns="" xmlns:a16="http://schemas.microsoft.com/office/drawing/2014/main" id="{3C75AD16-6566-4EB6-BAA3-A943ADDC6C3D}"/>
              </a:ext>
            </a:extLst>
          </p:cNvPr>
          <p:cNvSpPr txBox="1"/>
          <p:nvPr/>
        </p:nvSpPr>
        <p:spPr>
          <a:xfrm>
            <a:off x="7409468" y="803747"/>
            <a:ext cx="4083713" cy="4692080"/>
          </a:xfrm>
          <a:prstGeom prst="rect">
            <a:avLst/>
          </a:prstGeom>
        </p:spPr>
        <p:txBody>
          <a:bodyPr vert="horz" lIns="0" tIns="45720" rIns="0" bIns="45720" rtlCol="0">
            <a:noAutofit/>
          </a:bodyPr>
          <a:lstStyle/>
          <a:p>
            <a:pPr marL="342900" indent="-342900" defTabSz="914400">
              <a:lnSpc>
                <a:spcPct val="90000"/>
              </a:lnSpc>
              <a:spcAft>
                <a:spcPts val="600"/>
              </a:spcAft>
              <a:buClr>
                <a:schemeClr val="accent1"/>
              </a:buClr>
              <a:buFont typeface="Calibri" panose="020F0502020204030204" pitchFamily="34" charset="0"/>
              <a:buChar char="•"/>
            </a:pPr>
            <a:r>
              <a:rPr lang="en-US" sz="2000" dirty="0"/>
              <a:t>Machu Picchu, İnka </a:t>
            </a:r>
            <a:r>
              <a:rPr lang="en-US" sz="2000" dirty="0" err="1"/>
              <a:t>Medeniyeti’nin</a:t>
            </a:r>
            <a:r>
              <a:rPr lang="en-US" sz="2000" dirty="0"/>
              <a:t> </a:t>
            </a:r>
            <a:r>
              <a:rPr lang="en-US" sz="2000" dirty="0" err="1"/>
              <a:t>zirvede</a:t>
            </a:r>
            <a:r>
              <a:rPr lang="en-US" sz="2000" dirty="0"/>
              <a:t> </a:t>
            </a:r>
            <a:r>
              <a:rPr lang="en-US" sz="2000" dirty="0" err="1"/>
              <a:t>olduğu</a:t>
            </a:r>
            <a:r>
              <a:rPr lang="en-US" sz="2000" dirty="0"/>
              <a:t> 1450’li </a:t>
            </a:r>
            <a:r>
              <a:rPr lang="en-US" sz="2000" dirty="0" err="1"/>
              <a:t>yıllarda</a:t>
            </a:r>
            <a:r>
              <a:rPr lang="en-US" sz="2000" dirty="0"/>
              <a:t> </a:t>
            </a:r>
            <a:r>
              <a:rPr lang="en-US" sz="2000" dirty="0" err="1"/>
              <a:t>inşa</a:t>
            </a:r>
            <a:r>
              <a:rPr lang="en-US" sz="2000" dirty="0"/>
              <a:t> </a:t>
            </a:r>
            <a:r>
              <a:rPr lang="en-US" sz="2000" dirty="0" err="1"/>
              <a:t>edil</a:t>
            </a:r>
            <a:r>
              <a:rPr lang="tr-TR" sz="2000" dirty="0" err="1"/>
              <a:t>miştir</a:t>
            </a:r>
            <a:r>
              <a:rPr lang="en-US" sz="2000" dirty="0"/>
              <a:t>.</a:t>
            </a:r>
          </a:p>
          <a:p>
            <a:pPr marL="342900" indent="-342900" defTabSz="914400">
              <a:lnSpc>
                <a:spcPct val="90000"/>
              </a:lnSpc>
              <a:spcAft>
                <a:spcPts val="600"/>
              </a:spcAft>
              <a:buClr>
                <a:schemeClr val="accent1"/>
              </a:buClr>
              <a:buFont typeface="Calibri" panose="020F0502020204030204" pitchFamily="34" charset="0"/>
              <a:buChar char="•"/>
            </a:pPr>
            <a:r>
              <a:rPr lang="en-US" sz="2000" dirty="0"/>
              <a:t> İnka </a:t>
            </a:r>
            <a:r>
              <a:rPr lang="en-US" sz="2000" dirty="0" err="1"/>
              <a:t>başkenti</a:t>
            </a:r>
            <a:r>
              <a:rPr lang="en-US" sz="2000" dirty="0"/>
              <a:t> </a:t>
            </a:r>
            <a:r>
              <a:rPr lang="en-US" sz="2000" dirty="0" err="1"/>
              <a:t>Cusco’dan</a:t>
            </a:r>
            <a:r>
              <a:rPr lang="en-US" sz="2000" dirty="0"/>
              <a:t> </a:t>
            </a:r>
            <a:r>
              <a:rPr lang="en-US" sz="2000" dirty="0" err="1"/>
              <a:t>sadece</a:t>
            </a:r>
            <a:r>
              <a:rPr lang="en-US" sz="2000" dirty="0"/>
              <a:t> 80 </a:t>
            </a:r>
            <a:r>
              <a:rPr lang="en-US" sz="2000" dirty="0" err="1"/>
              <a:t>kilometre</a:t>
            </a:r>
            <a:r>
              <a:rPr lang="en-US" sz="2000" dirty="0"/>
              <a:t> </a:t>
            </a:r>
            <a:r>
              <a:rPr lang="en-US" sz="2000" dirty="0" err="1"/>
              <a:t>uzaklıkta</a:t>
            </a:r>
            <a:r>
              <a:rPr lang="en-US" sz="2000" dirty="0"/>
              <a:t> </a:t>
            </a:r>
            <a:r>
              <a:rPr lang="en-US" sz="2000" dirty="0" err="1"/>
              <a:t>olmasına</a:t>
            </a:r>
            <a:r>
              <a:rPr lang="en-US" sz="2000" dirty="0"/>
              <a:t> </a:t>
            </a:r>
            <a:r>
              <a:rPr lang="en-US" sz="2000" dirty="0" err="1"/>
              <a:t>rağmen</a:t>
            </a:r>
            <a:r>
              <a:rPr lang="en-US" sz="2000" dirty="0"/>
              <a:t> </a:t>
            </a:r>
            <a:r>
              <a:rPr lang="en-US" sz="2000" dirty="0" err="1"/>
              <a:t>İspanyollar</a:t>
            </a:r>
            <a:r>
              <a:rPr lang="en-US" sz="2000" dirty="0"/>
              <a:t> </a:t>
            </a:r>
            <a:r>
              <a:rPr lang="en-US" sz="2000" dirty="0" err="1"/>
              <a:t>bu</a:t>
            </a:r>
            <a:r>
              <a:rPr lang="en-US" sz="2000" dirty="0"/>
              <a:t> </a:t>
            </a:r>
            <a:r>
              <a:rPr lang="en-US" sz="2000" dirty="0" err="1"/>
              <a:t>yapıyı</a:t>
            </a:r>
            <a:r>
              <a:rPr lang="en-US" sz="2000" dirty="0"/>
              <a:t> </a:t>
            </a:r>
            <a:r>
              <a:rPr lang="en-US" sz="2000" dirty="0" err="1"/>
              <a:t>asla</a:t>
            </a:r>
            <a:r>
              <a:rPr lang="en-US" sz="2000" dirty="0"/>
              <a:t> </a:t>
            </a:r>
            <a:r>
              <a:rPr lang="en-US" sz="2000" dirty="0" err="1"/>
              <a:t>keşfedem</a:t>
            </a:r>
            <a:r>
              <a:rPr lang="tr-TR" sz="2000" dirty="0"/>
              <a:t>emişlerdir</a:t>
            </a:r>
            <a:r>
              <a:rPr lang="en-US" sz="2000" dirty="0"/>
              <a:t>.</a:t>
            </a:r>
          </a:p>
          <a:p>
            <a:pPr marL="342900" indent="-342900" defTabSz="914400">
              <a:lnSpc>
                <a:spcPct val="90000"/>
              </a:lnSpc>
              <a:spcAft>
                <a:spcPts val="600"/>
              </a:spcAft>
              <a:buClr>
                <a:schemeClr val="accent1"/>
              </a:buClr>
              <a:buFont typeface="Calibri" panose="020F0502020204030204" pitchFamily="34" charset="0"/>
              <a:buChar char="•"/>
            </a:pPr>
            <a:r>
              <a:rPr lang="en-US" sz="2000" dirty="0"/>
              <a:t>Ken</a:t>
            </a:r>
            <a:r>
              <a:rPr lang="en-US" sz="2000" i="1" dirty="0"/>
              <a:t>t</a:t>
            </a:r>
            <a:r>
              <a:rPr lang="en-US" sz="2000" dirty="0"/>
              <a:t>, </a:t>
            </a:r>
            <a:r>
              <a:rPr lang="en-US" sz="2000" dirty="0" err="1"/>
              <a:t>çok</a:t>
            </a:r>
            <a:r>
              <a:rPr lang="en-US" sz="2000" dirty="0"/>
              <a:t> </a:t>
            </a:r>
            <a:r>
              <a:rPr lang="en-US" sz="2000" dirty="0" err="1"/>
              <a:t>zor</a:t>
            </a:r>
            <a:r>
              <a:rPr lang="en-US" sz="2000" dirty="0"/>
              <a:t> </a:t>
            </a:r>
            <a:r>
              <a:rPr lang="en-US" sz="2000" dirty="0" err="1"/>
              <a:t>bir</a:t>
            </a:r>
            <a:r>
              <a:rPr lang="en-US" sz="2000" dirty="0"/>
              <a:t> </a:t>
            </a:r>
            <a:r>
              <a:rPr lang="en-US" sz="2000" dirty="0" err="1"/>
              <a:t>yere</a:t>
            </a:r>
            <a:r>
              <a:rPr lang="en-US" sz="2000" dirty="0"/>
              <a:t> </a:t>
            </a:r>
            <a:r>
              <a:rPr lang="en-US" sz="2000" dirty="0" err="1"/>
              <a:t>yapılmış</a:t>
            </a:r>
            <a:r>
              <a:rPr lang="en-US" sz="2000" dirty="0"/>
              <a:t>; </a:t>
            </a:r>
            <a:r>
              <a:rPr lang="en-US" sz="2000" dirty="0" err="1"/>
              <a:t>ormanla</a:t>
            </a:r>
            <a:r>
              <a:rPr lang="en-US" sz="2000" dirty="0"/>
              <a:t> </a:t>
            </a:r>
            <a:r>
              <a:rPr lang="en-US" sz="2000" dirty="0" err="1"/>
              <a:t>kaplı</a:t>
            </a:r>
            <a:r>
              <a:rPr lang="en-US" sz="2000" dirty="0"/>
              <a:t>, </a:t>
            </a:r>
            <a:r>
              <a:rPr lang="en-US" sz="2000" dirty="0" err="1"/>
              <a:t>neredeyse</a:t>
            </a:r>
            <a:r>
              <a:rPr lang="en-US" sz="2000" dirty="0"/>
              <a:t> </a:t>
            </a:r>
            <a:r>
              <a:rPr lang="en-US" sz="2000" dirty="0" err="1"/>
              <a:t>hiç</a:t>
            </a:r>
            <a:r>
              <a:rPr lang="en-US" sz="2000" dirty="0"/>
              <a:t> </a:t>
            </a:r>
            <a:r>
              <a:rPr lang="en-US" sz="2000" dirty="0" err="1"/>
              <a:t>düz</a:t>
            </a:r>
            <a:r>
              <a:rPr lang="en-US" sz="2000" dirty="0"/>
              <a:t> </a:t>
            </a:r>
            <a:r>
              <a:rPr lang="en-US" sz="2000" dirty="0" err="1"/>
              <a:t>alanı</a:t>
            </a:r>
            <a:r>
              <a:rPr lang="en-US" sz="2000" dirty="0"/>
              <a:t> </a:t>
            </a:r>
            <a:r>
              <a:rPr lang="en-US" sz="2000" dirty="0" err="1"/>
              <a:t>olmayan</a:t>
            </a:r>
            <a:r>
              <a:rPr lang="en-US" sz="2000" dirty="0"/>
              <a:t>, </a:t>
            </a:r>
            <a:r>
              <a:rPr lang="en-US" sz="2000" dirty="0" err="1"/>
              <a:t>deprem</a:t>
            </a:r>
            <a:r>
              <a:rPr lang="en-US" sz="2000" dirty="0"/>
              <a:t> </a:t>
            </a:r>
            <a:r>
              <a:rPr lang="en-US" sz="2000" dirty="0" err="1"/>
              <a:t>bölgesinde</a:t>
            </a:r>
            <a:r>
              <a:rPr lang="en-US" sz="2000" dirty="0"/>
              <a:t> </a:t>
            </a:r>
            <a:r>
              <a:rPr lang="en-US" sz="2000" dirty="0" err="1"/>
              <a:t>bulunan</a:t>
            </a:r>
            <a:r>
              <a:rPr lang="en-US" sz="2000" dirty="0"/>
              <a:t> </a:t>
            </a:r>
            <a:r>
              <a:rPr lang="en-US" sz="2000" dirty="0" err="1"/>
              <a:t>bir</a:t>
            </a:r>
            <a:r>
              <a:rPr lang="en-US" sz="2000" dirty="0"/>
              <a:t> </a:t>
            </a:r>
            <a:r>
              <a:rPr lang="en-US" sz="2000" dirty="0" err="1"/>
              <a:t>dağın</a:t>
            </a:r>
            <a:r>
              <a:rPr lang="en-US" sz="2000" dirty="0"/>
              <a:t> </a:t>
            </a:r>
            <a:r>
              <a:rPr lang="en-US" sz="2000" dirty="0" err="1"/>
              <a:t>yamacında</a:t>
            </a:r>
            <a:r>
              <a:rPr lang="en-US" sz="2000" dirty="0"/>
              <a:t> </a:t>
            </a:r>
            <a:r>
              <a:rPr lang="en-US" sz="2000" dirty="0" err="1"/>
              <a:t>kurulmuş</a:t>
            </a:r>
            <a:r>
              <a:rPr lang="tr-TR" sz="2000" dirty="0"/>
              <a:t>tur</a:t>
            </a:r>
            <a:r>
              <a:rPr lang="en-US" sz="2000" dirty="0"/>
              <a:t>.</a:t>
            </a:r>
          </a:p>
          <a:p>
            <a:pPr marL="342900" indent="-342900">
              <a:lnSpc>
                <a:spcPct val="90000"/>
              </a:lnSpc>
              <a:spcAft>
                <a:spcPts val="600"/>
              </a:spcAft>
              <a:buClr>
                <a:schemeClr val="accent1"/>
              </a:buClr>
              <a:buFont typeface="Calibri" panose="020F0502020204030204" pitchFamily="34" charset="0"/>
              <a:buChar char="•"/>
            </a:pPr>
            <a:r>
              <a:rPr lang="en-US" sz="2000" dirty="0"/>
              <a:t> 600 </a:t>
            </a:r>
            <a:r>
              <a:rPr lang="en-US" sz="2000" dirty="0" err="1"/>
              <a:t>yıl</a:t>
            </a:r>
            <a:r>
              <a:rPr lang="en-US" sz="2000" dirty="0"/>
              <a:t> </a:t>
            </a:r>
            <a:r>
              <a:rPr lang="en-US" sz="2000" dirty="0" err="1"/>
              <a:t>boyunca</a:t>
            </a:r>
            <a:r>
              <a:rPr lang="en-US" sz="2000" dirty="0"/>
              <a:t> </a:t>
            </a:r>
            <a:r>
              <a:rPr lang="en-US" sz="2000" dirty="0" err="1"/>
              <a:t>şiddetli</a:t>
            </a:r>
            <a:r>
              <a:rPr lang="en-US" sz="2000" dirty="0"/>
              <a:t> </a:t>
            </a:r>
            <a:r>
              <a:rPr lang="en-US" sz="2000" dirty="0" err="1"/>
              <a:t>yağmur</a:t>
            </a:r>
            <a:r>
              <a:rPr lang="en-US" sz="2000" dirty="0"/>
              <a:t>, </a:t>
            </a:r>
            <a:r>
              <a:rPr lang="en-US" sz="2000" dirty="0" err="1"/>
              <a:t>rüzgar</a:t>
            </a:r>
            <a:r>
              <a:rPr lang="en-US" sz="2000" dirty="0"/>
              <a:t> </a:t>
            </a:r>
            <a:r>
              <a:rPr lang="en-US" sz="2000" dirty="0" err="1"/>
              <a:t>ve</a:t>
            </a:r>
            <a:r>
              <a:rPr lang="en-US" sz="2000" dirty="0"/>
              <a:t> </a:t>
            </a:r>
            <a:r>
              <a:rPr lang="en-US" sz="2000" dirty="0" err="1"/>
              <a:t>toprak</a:t>
            </a:r>
            <a:r>
              <a:rPr lang="en-US" sz="2000" dirty="0"/>
              <a:t> </a:t>
            </a:r>
            <a:r>
              <a:rPr lang="en-US" sz="2000" dirty="0" err="1"/>
              <a:t>kaymalarına</a:t>
            </a:r>
            <a:r>
              <a:rPr lang="en-US" sz="2000" dirty="0"/>
              <a:t> </a:t>
            </a:r>
            <a:r>
              <a:rPr lang="en-US" sz="2000" dirty="0" err="1"/>
              <a:t>rağmen</a:t>
            </a:r>
            <a:r>
              <a:rPr lang="en-US" sz="2000" dirty="0"/>
              <a:t> </a:t>
            </a:r>
            <a:r>
              <a:rPr lang="en-US" sz="2000" dirty="0" err="1"/>
              <a:t>ayakta</a:t>
            </a:r>
            <a:r>
              <a:rPr lang="en-US" sz="2000" dirty="0"/>
              <a:t> </a:t>
            </a:r>
            <a:r>
              <a:rPr lang="en-US" sz="2000" dirty="0" err="1"/>
              <a:t>kal</a:t>
            </a:r>
            <a:r>
              <a:rPr lang="tr-TR" sz="2000" dirty="0" err="1"/>
              <a:t>mayı</a:t>
            </a:r>
            <a:r>
              <a:rPr lang="tr-TR" sz="2000" dirty="0"/>
              <a:t> başarmıştır (</a:t>
            </a:r>
            <a:r>
              <a:rPr lang="tr-TR" sz="2000" dirty="0" err="1"/>
              <a:t>Anonymous</a:t>
            </a:r>
            <a:r>
              <a:rPr lang="tr-TR" sz="2000" dirty="0"/>
              <a:t> 2019h)</a:t>
            </a:r>
            <a:r>
              <a:rPr lang="en-US" sz="2000" dirty="0"/>
              <a:t>. </a:t>
            </a:r>
          </a:p>
          <a:p>
            <a:pPr defTabSz="914400">
              <a:lnSpc>
                <a:spcPct val="90000"/>
              </a:lnSpc>
              <a:buClr>
                <a:schemeClr val="accent1"/>
              </a:buClr>
              <a:buFont typeface="Calibri" panose="020F0502020204030204" pitchFamily="34" charset="0"/>
            </a:pPr>
            <a:endParaRPr lang="en-US" sz="2000" dirty="0"/>
          </a:p>
        </p:txBody>
      </p:sp>
      <p:sp>
        <p:nvSpPr>
          <p:cNvPr id="5" name="Metin kutusu 4">
            <a:extLst>
              <a:ext uri="{FF2B5EF4-FFF2-40B4-BE49-F238E27FC236}">
                <a16:creationId xmlns="" xmlns:a16="http://schemas.microsoft.com/office/drawing/2014/main" id="{A2907134-5BAB-4581-A51E-5D584E65C01E}"/>
              </a:ext>
            </a:extLst>
          </p:cNvPr>
          <p:cNvSpPr txBox="1"/>
          <p:nvPr/>
        </p:nvSpPr>
        <p:spPr>
          <a:xfrm>
            <a:off x="1180730" y="328474"/>
            <a:ext cx="7013359" cy="369332"/>
          </a:xfrm>
          <a:prstGeom prst="rect">
            <a:avLst/>
          </a:prstGeom>
          <a:noFill/>
        </p:spPr>
        <p:txBody>
          <a:bodyPr wrap="square" rtlCol="0">
            <a:spAutoFit/>
          </a:bodyPr>
          <a:lstStyle/>
          <a:p>
            <a:pPr marL="285750" indent="-285750">
              <a:buFont typeface="Arial" panose="020B0604020202020204" pitchFamily="34" charset="0"/>
              <a:buChar char="•"/>
            </a:pPr>
            <a:endParaRPr lang="tr-TR" dirty="0"/>
          </a:p>
        </p:txBody>
      </p:sp>
      <p:sp>
        <p:nvSpPr>
          <p:cNvPr id="13" name="Metin kutusu 12">
            <a:extLst>
              <a:ext uri="{FF2B5EF4-FFF2-40B4-BE49-F238E27FC236}">
                <a16:creationId xmlns="" xmlns:a16="http://schemas.microsoft.com/office/drawing/2014/main" id="{A15C858B-D75B-41B0-A5F0-0068DF2FEE50}"/>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MİMARİ</a:t>
            </a:r>
            <a:endParaRPr lang="en-US" sz="2800" spc="-50" dirty="0">
              <a:solidFill>
                <a:srgbClr val="FFFFFF"/>
              </a:solidFill>
            </a:endParaRPr>
          </a:p>
        </p:txBody>
      </p:sp>
      <p:sp>
        <p:nvSpPr>
          <p:cNvPr id="9" name="Metin kutusu 8">
            <a:extLst>
              <a:ext uri="{FF2B5EF4-FFF2-40B4-BE49-F238E27FC236}">
                <a16:creationId xmlns="" xmlns:a16="http://schemas.microsoft.com/office/drawing/2014/main" id="{A8A214A9-A775-42FC-BD03-C18C426B7A81}"/>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4126776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 xmlns:a16="http://schemas.microsoft.com/office/drawing/2014/main" id="{01C92532-3624-4E05-9D30-D98CFEF8A2CE}"/>
              </a:ext>
            </a:extLst>
          </p:cNvPr>
          <p:cNvPicPr>
            <a:picLocks noChangeAspect="1"/>
          </p:cNvPicPr>
          <p:nvPr/>
        </p:nvPicPr>
        <p:blipFill rotWithShape="1">
          <a:blip r:embed="rId2"/>
          <a:srcRect l="12236"/>
          <a:stretch/>
        </p:blipFill>
        <p:spPr>
          <a:xfrm>
            <a:off x="5282200" y="523684"/>
            <a:ext cx="6909801" cy="5314406"/>
          </a:xfrm>
          <a:prstGeom prst="rect">
            <a:avLst/>
          </a:prstGeom>
        </p:spPr>
      </p:pic>
      <p:sp>
        <p:nvSpPr>
          <p:cNvPr id="6" name="Dikdörtgen 5">
            <a:extLst>
              <a:ext uri="{FF2B5EF4-FFF2-40B4-BE49-F238E27FC236}">
                <a16:creationId xmlns="" xmlns:a16="http://schemas.microsoft.com/office/drawing/2014/main" id="{8E230FFC-40AE-465C-B902-CB88D1E3E91A}"/>
              </a:ext>
            </a:extLst>
          </p:cNvPr>
          <p:cNvSpPr/>
          <p:nvPr/>
        </p:nvSpPr>
        <p:spPr>
          <a:xfrm>
            <a:off x="1015219" y="523684"/>
            <a:ext cx="3690257" cy="3670180"/>
          </a:xfrm>
          <a:prstGeom prst="rect">
            <a:avLst/>
          </a:prstGeom>
        </p:spPr>
        <p:txBody>
          <a:bodyPr vert="horz" lIns="0" tIns="45720" rIns="0" bIns="45720" rtlCol="0">
            <a:noAutofit/>
          </a:bodyPr>
          <a:lstStyle/>
          <a:p>
            <a:pPr marL="342900" indent="-342900">
              <a:lnSpc>
                <a:spcPct val="90000"/>
              </a:lnSpc>
              <a:spcAft>
                <a:spcPts val="600"/>
              </a:spcAft>
              <a:buClr>
                <a:schemeClr val="accent1"/>
              </a:buClr>
              <a:buFont typeface="Calibri" panose="020F0502020204030204" pitchFamily="34" charset="0"/>
              <a:buChar char="•"/>
            </a:pPr>
            <a:endParaRPr lang="en-US" sz="2000" dirty="0"/>
          </a:p>
          <a:p>
            <a:pPr marL="342900" indent="-342900">
              <a:lnSpc>
                <a:spcPct val="90000"/>
              </a:lnSpc>
              <a:spcAft>
                <a:spcPts val="600"/>
              </a:spcAft>
              <a:buClr>
                <a:schemeClr val="accent1"/>
              </a:buClr>
              <a:buFont typeface="Calibri" panose="020F0502020204030204" pitchFamily="34" charset="0"/>
              <a:buChar char="•"/>
            </a:pPr>
            <a:r>
              <a:rPr lang="en-US" sz="2000" dirty="0" err="1"/>
              <a:t>Asırlar</a:t>
            </a:r>
            <a:r>
              <a:rPr lang="en-US" sz="2000" dirty="0"/>
              <a:t> </a:t>
            </a:r>
            <a:r>
              <a:rPr lang="en-US" sz="2000" dirty="0" err="1"/>
              <a:t>boyunca</a:t>
            </a:r>
            <a:r>
              <a:rPr lang="en-US" sz="2000" dirty="0"/>
              <a:t> </a:t>
            </a:r>
            <a:r>
              <a:rPr lang="en-US" sz="2000" dirty="0" err="1"/>
              <a:t>yapıyı</a:t>
            </a:r>
            <a:r>
              <a:rPr lang="en-US" sz="2000" dirty="0"/>
              <a:t> </a:t>
            </a:r>
            <a:r>
              <a:rPr lang="en-US" sz="2000" dirty="0" err="1"/>
              <a:t>çevreleyen</a:t>
            </a:r>
            <a:r>
              <a:rPr lang="en-US" sz="2000" dirty="0"/>
              <a:t> </a:t>
            </a:r>
            <a:r>
              <a:rPr lang="en-US" sz="2000" dirty="0" err="1"/>
              <a:t>ormanlar</a:t>
            </a:r>
            <a:r>
              <a:rPr lang="en-US" sz="2000" dirty="0"/>
              <a:t> </a:t>
            </a:r>
            <a:r>
              <a:rPr lang="en-US" sz="2000" dirty="0" err="1"/>
              <a:t>genişledi</a:t>
            </a:r>
            <a:r>
              <a:rPr lang="en-US" sz="2000" dirty="0"/>
              <a:t> </a:t>
            </a:r>
            <a:r>
              <a:rPr lang="en-US" sz="2000" dirty="0" err="1"/>
              <a:t>ve</a:t>
            </a:r>
            <a:r>
              <a:rPr lang="en-US" sz="2000" dirty="0"/>
              <a:t> </a:t>
            </a:r>
            <a:r>
              <a:rPr lang="en-US" sz="2000" dirty="0" err="1"/>
              <a:t>yapı</a:t>
            </a:r>
            <a:r>
              <a:rPr lang="en-US" sz="2000" dirty="0"/>
              <a:t> </a:t>
            </a:r>
            <a:r>
              <a:rPr lang="en-US" sz="2000" dirty="0" err="1"/>
              <a:t>ormanın</a:t>
            </a:r>
            <a:r>
              <a:rPr lang="en-US" sz="2000" dirty="0"/>
              <a:t> </a:t>
            </a:r>
            <a:r>
              <a:rPr lang="en-US" sz="2000" dirty="0" err="1"/>
              <a:t>içinde</a:t>
            </a:r>
            <a:r>
              <a:rPr lang="en-US" sz="2000" dirty="0"/>
              <a:t> </a:t>
            </a:r>
            <a:r>
              <a:rPr lang="en-US" sz="2000" dirty="0" err="1"/>
              <a:t>kaldı</a:t>
            </a:r>
            <a:r>
              <a:rPr lang="en-US" sz="2000" dirty="0"/>
              <a:t>. 1911 </a:t>
            </a:r>
            <a:r>
              <a:rPr lang="en-US" sz="2000" dirty="0" err="1"/>
              <a:t>yılında</a:t>
            </a:r>
            <a:r>
              <a:rPr lang="en-US" sz="2000" dirty="0"/>
              <a:t> </a:t>
            </a:r>
            <a:r>
              <a:rPr lang="en-US" sz="2000" dirty="0" err="1"/>
              <a:t>ABD’li</a:t>
            </a:r>
            <a:r>
              <a:rPr lang="en-US" sz="2000" dirty="0"/>
              <a:t> </a:t>
            </a:r>
            <a:r>
              <a:rPr lang="en-US" sz="2000" dirty="0" err="1"/>
              <a:t>tarihçi</a:t>
            </a:r>
            <a:r>
              <a:rPr lang="en-US" sz="2000" dirty="0"/>
              <a:t> </a:t>
            </a:r>
            <a:r>
              <a:rPr lang="en-US" sz="2000" dirty="0" err="1"/>
              <a:t>ve</a:t>
            </a:r>
            <a:r>
              <a:rPr lang="en-US" sz="2000" dirty="0"/>
              <a:t> </a:t>
            </a:r>
            <a:r>
              <a:rPr lang="en-US" sz="2000" dirty="0" err="1"/>
              <a:t>kaşif</a:t>
            </a:r>
            <a:r>
              <a:rPr lang="en-US" sz="2000" dirty="0"/>
              <a:t> Hiram Bingham </a:t>
            </a:r>
            <a:r>
              <a:rPr lang="en-US" sz="2000" dirty="0" err="1"/>
              <a:t>eski</a:t>
            </a:r>
            <a:r>
              <a:rPr lang="en-US" sz="2000" dirty="0"/>
              <a:t> İnka </a:t>
            </a:r>
            <a:r>
              <a:rPr lang="en-US" sz="2000" dirty="0" err="1"/>
              <a:t>medeniyetini</a:t>
            </a:r>
            <a:r>
              <a:rPr lang="en-US" sz="2000" dirty="0"/>
              <a:t> </a:t>
            </a:r>
            <a:r>
              <a:rPr lang="en-US" sz="2000" dirty="0" err="1"/>
              <a:t>incelemek</a:t>
            </a:r>
            <a:r>
              <a:rPr lang="en-US" sz="2000" dirty="0"/>
              <a:t> </a:t>
            </a:r>
            <a:r>
              <a:rPr lang="en-US" sz="2000" dirty="0" err="1"/>
              <a:t>için</a:t>
            </a:r>
            <a:r>
              <a:rPr lang="en-US" sz="2000" dirty="0"/>
              <a:t> </a:t>
            </a:r>
            <a:r>
              <a:rPr lang="en-US" sz="2000" dirty="0" err="1"/>
              <a:t>bölgeye</a:t>
            </a:r>
            <a:r>
              <a:rPr lang="en-US" sz="2000" dirty="0"/>
              <a:t> </a:t>
            </a:r>
            <a:r>
              <a:rPr lang="en-US" sz="2000" dirty="0" err="1"/>
              <a:t>geldi</a:t>
            </a:r>
            <a:r>
              <a:rPr lang="en-US" sz="2000" dirty="0"/>
              <a:t> </a:t>
            </a:r>
            <a:r>
              <a:rPr lang="en-US" sz="2000" dirty="0" err="1"/>
              <a:t>ve</a:t>
            </a:r>
            <a:r>
              <a:rPr lang="en-US" sz="2000" dirty="0"/>
              <a:t> </a:t>
            </a:r>
            <a:r>
              <a:rPr lang="en-US" sz="2000" dirty="0" err="1"/>
              <a:t>bir</a:t>
            </a:r>
            <a:r>
              <a:rPr lang="en-US" sz="2000" dirty="0"/>
              <a:t> </a:t>
            </a:r>
            <a:r>
              <a:rPr lang="en-US" sz="2000" dirty="0" err="1"/>
              <a:t>gezi</a:t>
            </a:r>
            <a:r>
              <a:rPr lang="en-US" sz="2000" dirty="0"/>
              <a:t> </a:t>
            </a:r>
            <a:r>
              <a:rPr lang="en-US" sz="2000" dirty="0" err="1"/>
              <a:t>esnasında</a:t>
            </a:r>
            <a:r>
              <a:rPr lang="en-US" sz="2000" dirty="0"/>
              <a:t> </a:t>
            </a:r>
            <a:r>
              <a:rPr lang="en-US" sz="2000" dirty="0" err="1"/>
              <a:t>yöre</a:t>
            </a:r>
            <a:r>
              <a:rPr lang="en-US" sz="2000" dirty="0"/>
              <a:t> </a:t>
            </a:r>
            <a:r>
              <a:rPr lang="en-US" sz="2000" dirty="0" err="1"/>
              <a:t>halkından</a:t>
            </a:r>
            <a:r>
              <a:rPr lang="en-US" sz="2000" dirty="0"/>
              <a:t> </a:t>
            </a:r>
            <a:r>
              <a:rPr lang="en-US" sz="2000" dirty="0" err="1"/>
              <a:t>biri</a:t>
            </a:r>
            <a:r>
              <a:rPr lang="en-US" sz="2000" dirty="0"/>
              <a:t> </a:t>
            </a:r>
            <a:r>
              <a:rPr lang="en-US" sz="2000" dirty="0" err="1"/>
              <a:t>onu</a:t>
            </a:r>
            <a:r>
              <a:rPr lang="en-US" sz="2000" dirty="0"/>
              <a:t> </a:t>
            </a:r>
            <a:r>
              <a:rPr lang="en-US" sz="2000" dirty="0" err="1"/>
              <a:t>buraya</a:t>
            </a:r>
            <a:r>
              <a:rPr lang="en-US" sz="2000" dirty="0"/>
              <a:t> </a:t>
            </a:r>
            <a:r>
              <a:rPr lang="en-US" sz="2000" dirty="0" err="1"/>
              <a:t>getirdi</a:t>
            </a:r>
            <a:r>
              <a:rPr lang="en-US" sz="2000" dirty="0"/>
              <a:t>. </a:t>
            </a:r>
            <a:r>
              <a:rPr lang="en-US" sz="2000" dirty="0" err="1"/>
              <a:t>Daha</a:t>
            </a:r>
            <a:r>
              <a:rPr lang="en-US" sz="2000" dirty="0"/>
              <a:t> </a:t>
            </a:r>
            <a:r>
              <a:rPr lang="en-US" sz="2000" dirty="0" err="1"/>
              <a:t>sonraki</a:t>
            </a:r>
            <a:r>
              <a:rPr lang="en-US" sz="2000" dirty="0"/>
              <a:t> </a:t>
            </a:r>
            <a:r>
              <a:rPr lang="en-US" sz="2000" dirty="0" err="1"/>
              <a:t>yıllarda</a:t>
            </a:r>
            <a:r>
              <a:rPr lang="en-US" sz="2000" dirty="0"/>
              <a:t> </a:t>
            </a:r>
            <a:r>
              <a:rPr lang="en-US" sz="2000" dirty="0" err="1"/>
              <a:t>bölgede</a:t>
            </a:r>
            <a:r>
              <a:rPr lang="en-US" sz="2000" dirty="0"/>
              <a:t> </a:t>
            </a:r>
            <a:r>
              <a:rPr lang="en-US" sz="2000" dirty="0" err="1"/>
              <a:t>arkeolojik</a:t>
            </a:r>
            <a:r>
              <a:rPr lang="en-US" sz="2000" dirty="0"/>
              <a:t> </a:t>
            </a:r>
            <a:r>
              <a:rPr lang="en-US" sz="2000" dirty="0" err="1"/>
              <a:t>kazılar</a:t>
            </a:r>
            <a:r>
              <a:rPr lang="en-US" sz="2000" dirty="0"/>
              <a:t> </a:t>
            </a:r>
            <a:r>
              <a:rPr lang="en-US" sz="2000" dirty="0" err="1"/>
              <a:t>yapıldı</a:t>
            </a:r>
            <a:r>
              <a:rPr lang="en-US" sz="2000" dirty="0"/>
              <a:t> </a:t>
            </a:r>
            <a:r>
              <a:rPr lang="en-US" sz="2000" dirty="0" err="1"/>
              <a:t>ve</a:t>
            </a:r>
            <a:r>
              <a:rPr lang="en-US" sz="2000" dirty="0"/>
              <a:t> Machu Picchu </a:t>
            </a:r>
            <a:r>
              <a:rPr lang="en-US" sz="2000" dirty="0" err="1"/>
              <a:t>dünya</a:t>
            </a:r>
            <a:r>
              <a:rPr lang="en-US" sz="2000" dirty="0"/>
              <a:t> </a:t>
            </a:r>
            <a:r>
              <a:rPr lang="en-US" sz="2000" dirty="0" err="1"/>
              <a:t>kamuoyunun</a:t>
            </a:r>
            <a:r>
              <a:rPr lang="en-US" sz="2000" dirty="0"/>
              <a:t> </a:t>
            </a:r>
            <a:r>
              <a:rPr lang="en-US" sz="2000" dirty="0" err="1"/>
              <a:t>bilgisine</a:t>
            </a:r>
            <a:r>
              <a:rPr lang="en-US" sz="2000" dirty="0"/>
              <a:t> </a:t>
            </a:r>
            <a:r>
              <a:rPr lang="en-US" sz="2000" dirty="0" err="1"/>
              <a:t>sunuldu</a:t>
            </a:r>
            <a:r>
              <a:rPr lang="tr-TR" sz="2000" dirty="0"/>
              <a:t> (</a:t>
            </a:r>
            <a:r>
              <a:rPr lang="tr-TR" sz="2000" dirty="0" err="1"/>
              <a:t>Anonymous</a:t>
            </a:r>
            <a:r>
              <a:rPr lang="tr-TR" sz="2000" dirty="0"/>
              <a:t> 2013)</a:t>
            </a:r>
            <a:r>
              <a:rPr lang="en-US" sz="2000" dirty="0"/>
              <a:t>.</a:t>
            </a:r>
          </a:p>
          <a:p>
            <a:pPr marL="342900" indent="-342900">
              <a:lnSpc>
                <a:spcPct val="90000"/>
              </a:lnSpc>
              <a:spcAft>
                <a:spcPts val="600"/>
              </a:spcAft>
              <a:buClr>
                <a:schemeClr val="accent1"/>
              </a:buClr>
              <a:buFont typeface="Calibri" panose="020F0502020204030204" pitchFamily="34" charset="0"/>
              <a:buChar char="•"/>
            </a:pPr>
            <a:r>
              <a:rPr lang="en-US" sz="2000" dirty="0"/>
              <a:t>1981 </a:t>
            </a:r>
            <a:r>
              <a:rPr lang="en-US" sz="2000" dirty="0" err="1"/>
              <a:t>yılında</a:t>
            </a:r>
            <a:r>
              <a:rPr lang="en-US" sz="2000" dirty="0"/>
              <a:t> Peru </a:t>
            </a:r>
            <a:r>
              <a:rPr lang="en-US" sz="2000" dirty="0" err="1"/>
              <a:t>Hükümeti</a:t>
            </a:r>
            <a:r>
              <a:rPr lang="en-US" sz="2000" dirty="0"/>
              <a:t>, Machu </a:t>
            </a:r>
            <a:r>
              <a:rPr lang="en-US" sz="2000" dirty="0" err="1"/>
              <a:t>Pichhu’yu</a:t>
            </a:r>
            <a:r>
              <a:rPr lang="en-US" sz="2000" dirty="0"/>
              <a:t> </a:t>
            </a:r>
            <a:r>
              <a:rPr lang="en-US" sz="2000" dirty="0" err="1"/>
              <a:t>kapsayan</a:t>
            </a:r>
            <a:r>
              <a:rPr lang="en-US" sz="2000" dirty="0"/>
              <a:t> 325 </a:t>
            </a:r>
            <a:r>
              <a:rPr lang="en-US" sz="2000" dirty="0" err="1"/>
              <a:t>kilometrekarelik</a:t>
            </a:r>
            <a:r>
              <a:rPr lang="en-US" sz="2000" dirty="0"/>
              <a:t> </a:t>
            </a:r>
            <a:r>
              <a:rPr lang="en-US" sz="2000" dirty="0" err="1"/>
              <a:t>alanı</a:t>
            </a:r>
            <a:r>
              <a:rPr lang="en-US" sz="2000" dirty="0"/>
              <a:t> </a:t>
            </a:r>
            <a:r>
              <a:rPr lang="en-US" sz="2000" dirty="0" err="1"/>
              <a:t>tarihi</a:t>
            </a:r>
            <a:r>
              <a:rPr lang="en-US" sz="2000" dirty="0"/>
              <a:t> </a:t>
            </a:r>
            <a:r>
              <a:rPr lang="en-US" sz="2000" dirty="0" err="1"/>
              <a:t>ve</a:t>
            </a:r>
            <a:r>
              <a:rPr lang="en-US" sz="2000" dirty="0"/>
              <a:t> </a:t>
            </a:r>
            <a:r>
              <a:rPr lang="en-US" sz="2000" dirty="0" err="1"/>
              <a:t>kutsal</a:t>
            </a:r>
            <a:r>
              <a:rPr lang="en-US" sz="2000" dirty="0"/>
              <a:t> </a:t>
            </a:r>
            <a:r>
              <a:rPr lang="en-US" sz="2000" dirty="0" err="1"/>
              <a:t>alan</a:t>
            </a:r>
            <a:r>
              <a:rPr lang="en-US" sz="2000" dirty="0"/>
              <a:t> </a:t>
            </a:r>
            <a:r>
              <a:rPr lang="en-US" sz="2000" dirty="0" err="1"/>
              <a:t>olarak</a:t>
            </a:r>
            <a:r>
              <a:rPr lang="en-US" sz="2000" dirty="0"/>
              <a:t> </a:t>
            </a:r>
            <a:r>
              <a:rPr lang="en-US" sz="2000" dirty="0" err="1"/>
              <a:t>belirledi</a:t>
            </a:r>
            <a:r>
              <a:rPr lang="tr-TR" sz="2000" dirty="0"/>
              <a:t> (Anonim 2016a)</a:t>
            </a:r>
            <a:r>
              <a:rPr lang="en-US" sz="2000" dirty="0"/>
              <a:t>.</a:t>
            </a:r>
          </a:p>
        </p:txBody>
      </p:sp>
      <p:sp>
        <p:nvSpPr>
          <p:cNvPr id="21" name="Metin kutusu 20">
            <a:extLst>
              <a:ext uri="{FF2B5EF4-FFF2-40B4-BE49-F238E27FC236}">
                <a16:creationId xmlns="" xmlns:a16="http://schemas.microsoft.com/office/drawing/2014/main" id="{57FE92C3-7C03-40D2-BE2B-962DC7539D3A}"/>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MİMARİ</a:t>
            </a:r>
            <a:endParaRPr lang="en-US" sz="2800" spc="-50" dirty="0">
              <a:solidFill>
                <a:srgbClr val="FFFFFF"/>
              </a:solidFill>
            </a:endParaRPr>
          </a:p>
        </p:txBody>
      </p:sp>
      <p:sp>
        <p:nvSpPr>
          <p:cNvPr id="12" name="Metin kutusu 11">
            <a:extLst>
              <a:ext uri="{FF2B5EF4-FFF2-40B4-BE49-F238E27FC236}">
                <a16:creationId xmlns="" xmlns:a16="http://schemas.microsoft.com/office/drawing/2014/main" id="{6898D0B6-5F05-43A0-BADA-093CE142F78E}"/>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3450208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 8">
            <a:extLst>
              <a:ext uri="{FF2B5EF4-FFF2-40B4-BE49-F238E27FC236}">
                <a16:creationId xmlns="" xmlns:a16="http://schemas.microsoft.com/office/drawing/2014/main" id="{8FE6FEFA-4D6B-45CF-BBFD-405D5442B479}"/>
              </a:ext>
            </a:extLst>
          </p:cNvPr>
          <p:cNvGrpSpPr/>
          <p:nvPr/>
        </p:nvGrpSpPr>
        <p:grpSpPr>
          <a:xfrm>
            <a:off x="875317" y="230938"/>
            <a:ext cx="5568695" cy="5872441"/>
            <a:chOff x="633997" y="581097"/>
            <a:chExt cx="4020298" cy="5113140"/>
          </a:xfrm>
        </p:grpSpPr>
        <p:pic>
          <p:nvPicPr>
            <p:cNvPr id="7" name="Resim 6" descr="çayır, dağ, koyun, otlama içeren bir resim&#10;&#10;Açıklama otomatik olarak oluşturuldu">
              <a:extLst>
                <a:ext uri="{FF2B5EF4-FFF2-40B4-BE49-F238E27FC236}">
                  <a16:creationId xmlns="" xmlns:a16="http://schemas.microsoft.com/office/drawing/2014/main" id="{7E6CD39F-70E2-4E3C-9237-9F3E5DEC553A}"/>
                </a:ext>
              </a:extLst>
            </p:cNvPr>
            <p:cNvPicPr>
              <a:picLocks noChangeAspect="1"/>
            </p:cNvPicPr>
            <p:nvPr/>
          </p:nvPicPr>
          <p:blipFill rotWithShape="1">
            <a:blip r:embed="rId2"/>
            <a:srcRect l="25795" r="31008" b="-1"/>
            <a:stretch/>
          </p:blipFill>
          <p:spPr>
            <a:xfrm>
              <a:off x="634001" y="581097"/>
              <a:ext cx="1964427" cy="2558041"/>
            </a:xfrm>
            <a:prstGeom prst="rect">
              <a:avLst/>
            </a:prstGeom>
          </p:spPr>
        </p:pic>
        <p:pic>
          <p:nvPicPr>
            <p:cNvPr id="5" name="Resim 4" descr="çayır, açık hava, alan, otlama içeren bir resim&#10;&#10;Açıklama otomatik olarak oluşturuldu">
              <a:extLst>
                <a:ext uri="{FF2B5EF4-FFF2-40B4-BE49-F238E27FC236}">
                  <a16:creationId xmlns="" xmlns:a16="http://schemas.microsoft.com/office/drawing/2014/main" id="{5DE2B524-060A-4DBE-AF5D-C25A1D301664}"/>
                </a:ext>
              </a:extLst>
            </p:cNvPr>
            <p:cNvPicPr>
              <a:picLocks noChangeAspect="1"/>
            </p:cNvPicPr>
            <p:nvPr/>
          </p:nvPicPr>
          <p:blipFill rotWithShape="1">
            <a:blip r:embed="rId3"/>
            <a:srcRect l="21671" r="20734" b="2"/>
            <a:stretch/>
          </p:blipFill>
          <p:spPr>
            <a:xfrm>
              <a:off x="2689867" y="581098"/>
              <a:ext cx="1964428" cy="2558039"/>
            </a:xfrm>
            <a:prstGeom prst="rect">
              <a:avLst/>
            </a:prstGeom>
          </p:spPr>
        </p:pic>
        <p:pic>
          <p:nvPicPr>
            <p:cNvPr id="6" name="Resim 5" descr="dağ, açık hava, çayır, bina içeren bir resim&#10;&#10;Açıklama otomatik olarak oluşturuldu">
              <a:extLst>
                <a:ext uri="{FF2B5EF4-FFF2-40B4-BE49-F238E27FC236}">
                  <a16:creationId xmlns="" xmlns:a16="http://schemas.microsoft.com/office/drawing/2014/main" id="{869D76EA-2DC3-457C-99E5-A3265A9D90BC}"/>
                </a:ext>
              </a:extLst>
            </p:cNvPr>
            <p:cNvPicPr>
              <a:picLocks noChangeAspect="1"/>
            </p:cNvPicPr>
            <p:nvPr/>
          </p:nvPicPr>
          <p:blipFill rotWithShape="1">
            <a:blip r:embed="rId4"/>
            <a:srcRect t="7032" r="3" b="3"/>
            <a:stretch/>
          </p:blipFill>
          <p:spPr>
            <a:xfrm>
              <a:off x="633997" y="3218101"/>
              <a:ext cx="4020296" cy="2476136"/>
            </a:xfrm>
            <a:prstGeom prst="rect">
              <a:avLst/>
            </a:prstGeom>
          </p:spPr>
        </p:pic>
      </p:grpSp>
      <p:sp>
        <p:nvSpPr>
          <p:cNvPr id="10" name="Dikdörtgen 9">
            <a:extLst>
              <a:ext uri="{FF2B5EF4-FFF2-40B4-BE49-F238E27FC236}">
                <a16:creationId xmlns="" xmlns:a16="http://schemas.microsoft.com/office/drawing/2014/main" id="{D4D4E8CA-0A63-463D-A662-F9E7852EDBE5}"/>
              </a:ext>
            </a:extLst>
          </p:cNvPr>
          <p:cNvSpPr/>
          <p:nvPr/>
        </p:nvSpPr>
        <p:spPr>
          <a:xfrm>
            <a:off x="6444009" y="1979629"/>
            <a:ext cx="4872668" cy="152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 name="Metin kutusu 36">
            <a:extLst>
              <a:ext uri="{FF2B5EF4-FFF2-40B4-BE49-F238E27FC236}">
                <a16:creationId xmlns="" xmlns:a16="http://schemas.microsoft.com/office/drawing/2014/main" id="{682497D4-9C33-4153-83AE-9C92213CE6F7}"/>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MİMARİ</a:t>
            </a:r>
            <a:endParaRPr lang="en-US" sz="2800" spc="-50" dirty="0">
              <a:solidFill>
                <a:srgbClr val="FFFFFF"/>
              </a:solidFill>
            </a:endParaRPr>
          </a:p>
        </p:txBody>
      </p:sp>
      <p:sp>
        <p:nvSpPr>
          <p:cNvPr id="3" name="İçerik Yer Tutucusu 2">
            <a:extLst>
              <a:ext uri="{FF2B5EF4-FFF2-40B4-BE49-F238E27FC236}">
                <a16:creationId xmlns="" xmlns:a16="http://schemas.microsoft.com/office/drawing/2014/main" id="{9E3E04F0-B1B1-40F8-868F-A6348941071B}"/>
              </a:ext>
            </a:extLst>
          </p:cNvPr>
          <p:cNvSpPr>
            <a:spLocks noGrp="1"/>
          </p:cNvSpPr>
          <p:nvPr>
            <p:ph idx="4294967295"/>
          </p:nvPr>
        </p:nvSpPr>
        <p:spPr>
          <a:xfrm>
            <a:off x="7816850" y="1370013"/>
            <a:ext cx="4375150" cy="4116387"/>
          </a:xfrm>
          <a:prstGeom prst="rect">
            <a:avLst/>
          </a:prstGeom>
        </p:spPr>
        <p:txBody>
          <a:bodyPr vert="horz" lIns="0" tIns="45720" rIns="0" bIns="45720" rtlCol="0">
            <a:normAutofit/>
          </a:bodyPr>
          <a:lstStyle/>
          <a:p>
            <a:pPr marL="342900" indent="-342900">
              <a:spcAft>
                <a:spcPts val="600"/>
              </a:spcAft>
              <a:buFont typeface="Calibri" panose="020F0502020204030204" pitchFamily="34" charset="0"/>
              <a:buChar char="•"/>
            </a:pPr>
            <a:r>
              <a:rPr lang="en-US" dirty="0">
                <a:solidFill>
                  <a:schemeClr val="tx1"/>
                </a:solidFill>
              </a:rPr>
              <a:t>UNESCO da </a:t>
            </a:r>
            <a:r>
              <a:rPr lang="en-US" dirty="0" err="1">
                <a:solidFill>
                  <a:schemeClr val="tx1"/>
                </a:solidFill>
              </a:rPr>
              <a:t>bu</a:t>
            </a:r>
            <a:r>
              <a:rPr lang="en-US" dirty="0">
                <a:solidFill>
                  <a:schemeClr val="tx1"/>
                </a:solidFill>
              </a:rPr>
              <a:t> </a:t>
            </a:r>
            <a:r>
              <a:rPr lang="en-US" dirty="0" err="1">
                <a:solidFill>
                  <a:schemeClr val="tx1"/>
                </a:solidFill>
              </a:rPr>
              <a:t>bölgeyi</a:t>
            </a:r>
            <a:r>
              <a:rPr lang="en-US" dirty="0">
                <a:solidFill>
                  <a:schemeClr val="tx1"/>
                </a:solidFill>
              </a:rPr>
              <a:t> 1983 </a:t>
            </a:r>
            <a:r>
              <a:rPr lang="en-US" dirty="0" err="1">
                <a:solidFill>
                  <a:schemeClr val="tx1"/>
                </a:solidFill>
              </a:rPr>
              <a:t>yılında</a:t>
            </a:r>
            <a:r>
              <a:rPr lang="en-US" dirty="0">
                <a:solidFill>
                  <a:schemeClr val="tx1"/>
                </a:solidFill>
              </a:rPr>
              <a:t> </a:t>
            </a:r>
            <a:r>
              <a:rPr lang="en-US" dirty="0" err="1">
                <a:solidFill>
                  <a:schemeClr val="tx1"/>
                </a:solidFill>
              </a:rPr>
              <a:t>Dünya</a:t>
            </a:r>
            <a:r>
              <a:rPr lang="en-US" dirty="0">
                <a:solidFill>
                  <a:schemeClr val="tx1"/>
                </a:solidFill>
              </a:rPr>
              <a:t> </a:t>
            </a:r>
            <a:r>
              <a:rPr lang="en-US" dirty="0" err="1">
                <a:solidFill>
                  <a:schemeClr val="tx1"/>
                </a:solidFill>
              </a:rPr>
              <a:t>Mirası</a:t>
            </a:r>
            <a:r>
              <a:rPr lang="en-US" dirty="0">
                <a:solidFill>
                  <a:schemeClr val="tx1"/>
                </a:solidFill>
              </a:rPr>
              <a:t> </a:t>
            </a:r>
            <a:r>
              <a:rPr lang="en-US" dirty="0" err="1">
                <a:solidFill>
                  <a:schemeClr val="tx1"/>
                </a:solidFill>
              </a:rPr>
              <a:t>listesine</a:t>
            </a:r>
            <a:r>
              <a:rPr lang="en-US" dirty="0">
                <a:solidFill>
                  <a:schemeClr val="tx1"/>
                </a:solidFill>
              </a:rPr>
              <a:t> </a:t>
            </a:r>
            <a:r>
              <a:rPr lang="en-US" dirty="0" err="1">
                <a:solidFill>
                  <a:schemeClr val="tx1"/>
                </a:solidFill>
              </a:rPr>
              <a:t>alarak</a:t>
            </a:r>
            <a:r>
              <a:rPr lang="en-US" dirty="0">
                <a:solidFill>
                  <a:schemeClr val="tx1"/>
                </a:solidFill>
              </a:rPr>
              <a:t> </a:t>
            </a:r>
            <a:r>
              <a:rPr lang="en-US" b="1" dirty="0">
                <a:solidFill>
                  <a:schemeClr val="tx1"/>
                </a:solidFill>
              </a:rPr>
              <a:t>“</a:t>
            </a:r>
            <a:r>
              <a:rPr lang="en-US" b="1" dirty="0" err="1">
                <a:solidFill>
                  <a:schemeClr val="tx1"/>
                </a:solidFill>
              </a:rPr>
              <a:t>Özgün</a:t>
            </a:r>
            <a:r>
              <a:rPr lang="en-US" b="1" dirty="0">
                <a:solidFill>
                  <a:schemeClr val="tx1"/>
                </a:solidFill>
              </a:rPr>
              <a:t> İnka </a:t>
            </a:r>
            <a:r>
              <a:rPr lang="en-US" b="1" dirty="0" err="1">
                <a:solidFill>
                  <a:schemeClr val="tx1"/>
                </a:solidFill>
              </a:rPr>
              <a:t>medeniyetinin</a:t>
            </a:r>
            <a:r>
              <a:rPr lang="en-US" b="1" dirty="0">
                <a:solidFill>
                  <a:schemeClr val="tx1"/>
                </a:solidFill>
              </a:rPr>
              <a:t> </a:t>
            </a:r>
            <a:r>
              <a:rPr lang="en-US" b="1" dirty="0" err="1">
                <a:solidFill>
                  <a:schemeClr val="tx1"/>
                </a:solidFill>
              </a:rPr>
              <a:t>ve</a:t>
            </a:r>
            <a:r>
              <a:rPr lang="en-US" b="1" dirty="0">
                <a:solidFill>
                  <a:schemeClr val="tx1"/>
                </a:solidFill>
              </a:rPr>
              <a:t> </a:t>
            </a:r>
            <a:r>
              <a:rPr lang="en-US" b="1" dirty="0" err="1">
                <a:solidFill>
                  <a:schemeClr val="tx1"/>
                </a:solidFill>
              </a:rPr>
              <a:t>olağanüstü</a:t>
            </a:r>
            <a:r>
              <a:rPr lang="en-US" b="1" dirty="0">
                <a:solidFill>
                  <a:schemeClr val="tx1"/>
                </a:solidFill>
              </a:rPr>
              <a:t> </a:t>
            </a:r>
            <a:r>
              <a:rPr lang="en-US" b="1" dirty="0" err="1">
                <a:solidFill>
                  <a:schemeClr val="tx1"/>
                </a:solidFill>
              </a:rPr>
              <a:t>bir</a:t>
            </a:r>
            <a:r>
              <a:rPr lang="en-US" b="1" dirty="0">
                <a:solidFill>
                  <a:schemeClr val="tx1"/>
                </a:solidFill>
              </a:rPr>
              <a:t> </a:t>
            </a:r>
            <a:r>
              <a:rPr lang="en-US" b="1" dirty="0" err="1">
                <a:solidFill>
                  <a:schemeClr val="tx1"/>
                </a:solidFill>
              </a:rPr>
              <a:t>mimarinin</a:t>
            </a:r>
            <a:r>
              <a:rPr lang="en-US" b="1" dirty="0">
                <a:solidFill>
                  <a:schemeClr val="tx1"/>
                </a:solidFill>
              </a:rPr>
              <a:t> </a:t>
            </a:r>
            <a:r>
              <a:rPr lang="en-US" b="1" dirty="0" err="1">
                <a:solidFill>
                  <a:schemeClr val="tx1"/>
                </a:solidFill>
              </a:rPr>
              <a:t>timsali</a:t>
            </a:r>
            <a:r>
              <a:rPr lang="en-US" b="1" dirty="0">
                <a:solidFill>
                  <a:schemeClr val="tx1"/>
                </a:solidFill>
              </a:rPr>
              <a:t>”</a:t>
            </a:r>
            <a:r>
              <a:rPr lang="en-US" dirty="0">
                <a:solidFill>
                  <a:schemeClr val="tx1"/>
                </a:solidFill>
              </a:rPr>
              <a:t> </a:t>
            </a:r>
            <a:r>
              <a:rPr lang="en-US" dirty="0" err="1">
                <a:solidFill>
                  <a:schemeClr val="tx1"/>
                </a:solidFill>
              </a:rPr>
              <a:t>olarak</a:t>
            </a:r>
            <a:r>
              <a:rPr lang="en-US" dirty="0">
                <a:solidFill>
                  <a:schemeClr val="tx1"/>
                </a:solidFill>
              </a:rPr>
              <a:t> </a:t>
            </a:r>
            <a:r>
              <a:rPr lang="en-US" dirty="0" err="1">
                <a:solidFill>
                  <a:schemeClr val="tx1"/>
                </a:solidFill>
              </a:rPr>
              <a:t>nitelendirdi</a:t>
            </a:r>
            <a:r>
              <a:rPr lang="en-US" dirty="0">
                <a:solidFill>
                  <a:schemeClr val="tx1"/>
                </a:solidFill>
              </a:rPr>
              <a:t>.</a:t>
            </a:r>
          </a:p>
          <a:p>
            <a:pPr marL="342900" indent="-342900">
              <a:spcAft>
                <a:spcPts val="600"/>
              </a:spcAft>
              <a:buFont typeface="Calibri" panose="020F0502020204030204" pitchFamily="34" charset="0"/>
              <a:buChar char="•"/>
            </a:pPr>
            <a:r>
              <a:rPr lang="en-US" dirty="0">
                <a:solidFill>
                  <a:schemeClr val="tx1"/>
                </a:solidFill>
              </a:rPr>
              <a:t>Machu Picchu </a:t>
            </a:r>
            <a:r>
              <a:rPr lang="en-US" dirty="0" err="1">
                <a:solidFill>
                  <a:schemeClr val="tx1"/>
                </a:solidFill>
              </a:rPr>
              <a:t>temel</a:t>
            </a:r>
            <a:r>
              <a:rPr lang="en-US" dirty="0">
                <a:solidFill>
                  <a:schemeClr val="tx1"/>
                </a:solidFill>
              </a:rPr>
              <a:t> </a:t>
            </a:r>
            <a:r>
              <a:rPr lang="en-US" dirty="0" err="1">
                <a:solidFill>
                  <a:schemeClr val="tx1"/>
                </a:solidFill>
              </a:rPr>
              <a:t>anlamda</a:t>
            </a:r>
            <a:r>
              <a:rPr lang="en-US" dirty="0">
                <a:solidFill>
                  <a:schemeClr val="tx1"/>
                </a:solidFill>
              </a:rPr>
              <a:t> 2 </a:t>
            </a:r>
            <a:r>
              <a:rPr lang="en-US" dirty="0" err="1">
                <a:solidFill>
                  <a:schemeClr val="tx1"/>
                </a:solidFill>
              </a:rPr>
              <a:t>farklı</a:t>
            </a:r>
            <a:r>
              <a:rPr lang="en-US" dirty="0">
                <a:solidFill>
                  <a:schemeClr val="tx1"/>
                </a:solidFill>
              </a:rPr>
              <a:t> </a:t>
            </a:r>
            <a:r>
              <a:rPr lang="en-US" dirty="0" err="1">
                <a:solidFill>
                  <a:schemeClr val="tx1"/>
                </a:solidFill>
              </a:rPr>
              <a:t>bölüme</a:t>
            </a:r>
            <a:r>
              <a:rPr lang="en-US" dirty="0">
                <a:solidFill>
                  <a:schemeClr val="tx1"/>
                </a:solidFill>
              </a:rPr>
              <a:t> </a:t>
            </a:r>
            <a:r>
              <a:rPr lang="en-US" dirty="0" err="1">
                <a:solidFill>
                  <a:schemeClr val="tx1"/>
                </a:solidFill>
              </a:rPr>
              <a:t>sahiptir</a:t>
            </a:r>
            <a:r>
              <a:rPr lang="en-US" dirty="0">
                <a:solidFill>
                  <a:schemeClr val="tx1"/>
                </a:solidFill>
              </a:rPr>
              <a:t> </a:t>
            </a:r>
            <a:r>
              <a:rPr lang="en-US" dirty="0" err="1">
                <a:solidFill>
                  <a:schemeClr val="tx1"/>
                </a:solidFill>
              </a:rPr>
              <a:t>diyebiliriz</a:t>
            </a:r>
            <a:r>
              <a:rPr lang="en-US" dirty="0">
                <a:solidFill>
                  <a:schemeClr val="tx1"/>
                </a:solidFill>
              </a:rPr>
              <a:t>. İlk </a:t>
            </a:r>
            <a:r>
              <a:rPr lang="en-US" dirty="0" err="1">
                <a:solidFill>
                  <a:schemeClr val="tx1"/>
                </a:solidFill>
              </a:rPr>
              <a:t>bölüm</a:t>
            </a:r>
            <a:r>
              <a:rPr lang="en-US" dirty="0">
                <a:solidFill>
                  <a:schemeClr val="tx1"/>
                </a:solidFill>
              </a:rPr>
              <a:t> </a:t>
            </a:r>
            <a:r>
              <a:rPr lang="en-US" dirty="0" err="1">
                <a:solidFill>
                  <a:schemeClr val="tx1"/>
                </a:solidFill>
              </a:rPr>
              <a:t>insanların</a:t>
            </a:r>
            <a:r>
              <a:rPr lang="en-US" dirty="0">
                <a:solidFill>
                  <a:schemeClr val="tx1"/>
                </a:solidFill>
              </a:rPr>
              <a:t> </a:t>
            </a:r>
            <a:r>
              <a:rPr lang="en-US" dirty="0" err="1">
                <a:solidFill>
                  <a:schemeClr val="tx1"/>
                </a:solidFill>
              </a:rPr>
              <a:t>yaşadığı</a:t>
            </a:r>
            <a:r>
              <a:rPr lang="en-US" dirty="0">
                <a:solidFill>
                  <a:schemeClr val="tx1"/>
                </a:solidFill>
              </a:rPr>
              <a:t> ‘</a:t>
            </a:r>
            <a:r>
              <a:rPr lang="en-US" dirty="0" err="1">
                <a:solidFill>
                  <a:schemeClr val="tx1"/>
                </a:solidFill>
              </a:rPr>
              <a:t>şehir</a:t>
            </a:r>
            <a:r>
              <a:rPr lang="en-US" dirty="0">
                <a:solidFill>
                  <a:schemeClr val="tx1"/>
                </a:solidFill>
              </a:rPr>
              <a:t>’ </a:t>
            </a:r>
            <a:r>
              <a:rPr lang="en-US" dirty="0" err="1">
                <a:solidFill>
                  <a:schemeClr val="tx1"/>
                </a:solidFill>
              </a:rPr>
              <a:t>alanı</a:t>
            </a:r>
            <a:r>
              <a:rPr lang="en-US" dirty="0">
                <a:solidFill>
                  <a:schemeClr val="tx1"/>
                </a:solidFill>
              </a:rPr>
              <a:t>, </a:t>
            </a:r>
            <a:r>
              <a:rPr lang="en-US" dirty="0" err="1">
                <a:solidFill>
                  <a:schemeClr val="tx1"/>
                </a:solidFill>
              </a:rPr>
              <a:t>diğeri</a:t>
            </a:r>
            <a:r>
              <a:rPr lang="en-US" dirty="0">
                <a:solidFill>
                  <a:schemeClr val="tx1"/>
                </a:solidFill>
              </a:rPr>
              <a:t> </a:t>
            </a:r>
            <a:r>
              <a:rPr lang="en-US" dirty="0" err="1">
                <a:solidFill>
                  <a:schemeClr val="tx1"/>
                </a:solidFill>
              </a:rPr>
              <a:t>ise</a:t>
            </a:r>
            <a:r>
              <a:rPr lang="en-US" dirty="0">
                <a:solidFill>
                  <a:schemeClr val="tx1"/>
                </a:solidFill>
              </a:rPr>
              <a:t> </a:t>
            </a:r>
            <a:r>
              <a:rPr lang="en-US" dirty="0" err="1">
                <a:solidFill>
                  <a:schemeClr val="tx1"/>
                </a:solidFill>
              </a:rPr>
              <a:t>tarım</a:t>
            </a:r>
            <a:r>
              <a:rPr lang="en-US" dirty="0">
                <a:solidFill>
                  <a:schemeClr val="tx1"/>
                </a:solidFill>
              </a:rPr>
              <a:t> </a:t>
            </a:r>
            <a:r>
              <a:rPr lang="en-US" dirty="0" err="1">
                <a:solidFill>
                  <a:schemeClr val="tx1"/>
                </a:solidFill>
              </a:rPr>
              <a:t>yapılan</a:t>
            </a:r>
            <a:r>
              <a:rPr lang="en-US" dirty="0">
                <a:solidFill>
                  <a:schemeClr val="tx1"/>
                </a:solidFill>
              </a:rPr>
              <a:t> ‘</a:t>
            </a:r>
            <a:r>
              <a:rPr lang="en-US" dirty="0" err="1">
                <a:solidFill>
                  <a:schemeClr val="tx1"/>
                </a:solidFill>
              </a:rPr>
              <a:t>tarım</a:t>
            </a:r>
            <a:r>
              <a:rPr lang="en-US" dirty="0">
                <a:solidFill>
                  <a:schemeClr val="tx1"/>
                </a:solidFill>
              </a:rPr>
              <a:t>’ </a:t>
            </a:r>
            <a:r>
              <a:rPr lang="en-US" dirty="0" err="1">
                <a:solidFill>
                  <a:schemeClr val="tx1"/>
                </a:solidFill>
              </a:rPr>
              <a:t>alanı</a:t>
            </a:r>
            <a:r>
              <a:rPr lang="tr-TR" dirty="0" err="1">
                <a:solidFill>
                  <a:schemeClr val="tx1"/>
                </a:solidFill>
              </a:rPr>
              <a:t>dır</a:t>
            </a:r>
            <a:r>
              <a:rPr lang="en-US" dirty="0">
                <a:solidFill>
                  <a:schemeClr val="tx1"/>
                </a:solidFill>
              </a:rPr>
              <a:t>. </a:t>
            </a:r>
            <a:r>
              <a:rPr lang="en-US" dirty="0" err="1">
                <a:solidFill>
                  <a:schemeClr val="tx1"/>
                </a:solidFill>
              </a:rPr>
              <a:t>Keza</a:t>
            </a:r>
            <a:r>
              <a:rPr lang="en-US" dirty="0">
                <a:solidFill>
                  <a:schemeClr val="tx1"/>
                </a:solidFill>
              </a:rPr>
              <a:t> </a:t>
            </a:r>
            <a:r>
              <a:rPr lang="en-US" dirty="0" err="1">
                <a:solidFill>
                  <a:schemeClr val="tx1"/>
                </a:solidFill>
              </a:rPr>
              <a:t>yapıyı</a:t>
            </a:r>
            <a:r>
              <a:rPr lang="en-US" dirty="0">
                <a:solidFill>
                  <a:schemeClr val="tx1"/>
                </a:solidFill>
              </a:rPr>
              <a:t> </a:t>
            </a:r>
            <a:r>
              <a:rPr lang="en-US" dirty="0" err="1">
                <a:solidFill>
                  <a:schemeClr val="tx1"/>
                </a:solidFill>
              </a:rPr>
              <a:t>yukarı</a:t>
            </a:r>
            <a:r>
              <a:rPr lang="en-US" dirty="0">
                <a:solidFill>
                  <a:schemeClr val="tx1"/>
                </a:solidFill>
              </a:rPr>
              <a:t> </a:t>
            </a:r>
            <a:r>
              <a:rPr lang="en-US" dirty="0" err="1">
                <a:solidFill>
                  <a:schemeClr val="tx1"/>
                </a:solidFill>
              </a:rPr>
              <a:t>ve</a:t>
            </a:r>
            <a:r>
              <a:rPr lang="en-US" dirty="0">
                <a:solidFill>
                  <a:schemeClr val="tx1"/>
                </a:solidFill>
              </a:rPr>
              <a:t> </a:t>
            </a:r>
            <a:r>
              <a:rPr lang="en-US" dirty="0" err="1">
                <a:solidFill>
                  <a:schemeClr val="tx1"/>
                </a:solidFill>
              </a:rPr>
              <a:t>aşağı</a:t>
            </a:r>
            <a:r>
              <a:rPr lang="en-US" dirty="0">
                <a:solidFill>
                  <a:schemeClr val="tx1"/>
                </a:solidFill>
              </a:rPr>
              <a:t> </a:t>
            </a:r>
            <a:r>
              <a:rPr lang="en-US" dirty="0" err="1">
                <a:solidFill>
                  <a:schemeClr val="tx1"/>
                </a:solidFill>
              </a:rPr>
              <a:t>olarak</a:t>
            </a:r>
            <a:r>
              <a:rPr lang="en-US" dirty="0">
                <a:solidFill>
                  <a:schemeClr val="tx1"/>
                </a:solidFill>
              </a:rPr>
              <a:t> da </a:t>
            </a:r>
            <a:r>
              <a:rPr lang="en-US" dirty="0" err="1">
                <a:solidFill>
                  <a:schemeClr val="tx1"/>
                </a:solidFill>
              </a:rPr>
              <a:t>ikiye</a:t>
            </a:r>
            <a:r>
              <a:rPr lang="en-US" dirty="0">
                <a:solidFill>
                  <a:schemeClr val="tx1"/>
                </a:solidFill>
              </a:rPr>
              <a:t> </a:t>
            </a:r>
            <a:r>
              <a:rPr lang="en-US" dirty="0" err="1">
                <a:solidFill>
                  <a:schemeClr val="tx1"/>
                </a:solidFill>
              </a:rPr>
              <a:t>ayırmak</a:t>
            </a:r>
            <a:r>
              <a:rPr lang="en-US" dirty="0">
                <a:solidFill>
                  <a:schemeClr val="tx1"/>
                </a:solidFill>
              </a:rPr>
              <a:t> </a:t>
            </a:r>
            <a:r>
              <a:rPr lang="en-US" dirty="0" err="1">
                <a:solidFill>
                  <a:schemeClr val="tx1"/>
                </a:solidFill>
              </a:rPr>
              <a:t>mümkün</a:t>
            </a:r>
            <a:r>
              <a:rPr lang="tr-TR" dirty="0">
                <a:solidFill>
                  <a:schemeClr val="tx1"/>
                </a:solidFill>
              </a:rPr>
              <a:t>dür</a:t>
            </a:r>
            <a:r>
              <a:rPr lang="en-US" dirty="0">
                <a:solidFill>
                  <a:schemeClr val="tx1"/>
                </a:solidFill>
              </a:rPr>
              <a:t>. </a:t>
            </a:r>
            <a:r>
              <a:rPr lang="en-US" dirty="0" err="1">
                <a:solidFill>
                  <a:schemeClr val="tx1"/>
                </a:solidFill>
              </a:rPr>
              <a:t>Tapınaklar</a:t>
            </a:r>
            <a:r>
              <a:rPr lang="en-US" dirty="0">
                <a:solidFill>
                  <a:schemeClr val="tx1"/>
                </a:solidFill>
              </a:rPr>
              <a:t> </a:t>
            </a:r>
            <a:r>
              <a:rPr lang="en-US" dirty="0" err="1">
                <a:solidFill>
                  <a:schemeClr val="tx1"/>
                </a:solidFill>
              </a:rPr>
              <a:t>yukarı</a:t>
            </a:r>
            <a:r>
              <a:rPr lang="en-US" dirty="0">
                <a:solidFill>
                  <a:schemeClr val="tx1"/>
                </a:solidFill>
              </a:rPr>
              <a:t> </a:t>
            </a:r>
            <a:r>
              <a:rPr lang="en-US" dirty="0" err="1">
                <a:solidFill>
                  <a:schemeClr val="tx1"/>
                </a:solidFill>
              </a:rPr>
              <a:t>bölümde</a:t>
            </a:r>
            <a:r>
              <a:rPr lang="en-US" dirty="0">
                <a:solidFill>
                  <a:schemeClr val="tx1"/>
                </a:solidFill>
              </a:rPr>
              <a:t>, </a:t>
            </a:r>
            <a:r>
              <a:rPr lang="en-US" dirty="0" err="1">
                <a:solidFill>
                  <a:schemeClr val="tx1"/>
                </a:solidFill>
              </a:rPr>
              <a:t>depolar</a:t>
            </a:r>
            <a:r>
              <a:rPr lang="en-US" dirty="0">
                <a:solidFill>
                  <a:schemeClr val="tx1"/>
                </a:solidFill>
              </a:rPr>
              <a:t> </a:t>
            </a:r>
            <a:r>
              <a:rPr lang="en-US" dirty="0" err="1">
                <a:solidFill>
                  <a:schemeClr val="tx1"/>
                </a:solidFill>
              </a:rPr>
              <a:t>ise</a:t>
            </a:r>
            <a:r>
              <a:rPr lang="en-US" dirty="0">
                <a:solidFill>
                  <a:schemeClr val="tx1"/>
                </a:solidFill>
              </a:rPr>
              <a:t> </a:t>
            </a:r>
            <a:r>
              <a:rPr lang="en-US" dirty="0" err="1">
                <a:solidFill>
                  <a:schemeClr val="tx1"/>
                </a:solidFill>
              </a:rPr>
              <a:t>aşağı</a:t>
            </a:r>
            <a:r>
              <a:rPr lang="en-US" dirty="0">
                <a:solidFill>
                  <a:schemeClr val="tx1"/>
                </a:solidFill>
              </a:rPr>
              <a:t> </a:t>
            </a:r>
            <a:r>
              <a:rPr lang="en-US" dirty="0" err="1">
                <a:solidFill>
                  <a:schemeClr val="tx1"/>
                </a:solidFill>
              </a:rPr>
              <a:t>bölümde</a:t>
            </a:r>
            <a:r>
              <a:rPr lang="en-US" dirty="0">
                <a:solidFill>
                  <a:schemeClr val="tx1"/>
                </a:solidFill>
              </a:rPr>
              <a:t> </a:t>
            </a:r>
            <a:r>
              <a:rPr lang="en-US" dirty="0" err="1">
                <a:solidFill>
                  <a:schemeClr val="tx1"/>
                </a:solidFill>
              </a:rPr>
              <a:t>yer</a:t>
            </a:r>
            <a:r>
              <a:rPr lang="en-US" dirty="0">
                <a:solidFill>
                  <a:schemeClr val="tx1"/>
                </a:solidFill>
              </a:rPr>
              <a:t> al</a:t>
            </a:r>
            <a:r>
              <a:rPr lang="tr-TR" dirty="0">
                <a:solidFill>
                  <a:schemeClr val="tx1"/>
                </a:solidFill>
              </a:rPr>
              <a:t>maktadır (</a:t>
            </a:r>
            <a:r>
              <a:rPr lang="tr-TR" dirty="0" err="1">
                <a:solidFill>
                  <a:schemeClr val="tx1"/>
                </a:solidFill>
              </a:rPr>
              <a:t>Anderson</a:t>
            </a:r>
            <a:r>
              <a:rPr lang="tr-TR" dirty="0">
                <a:solidFill>
                  <a:schemeClr val="tx1"/>
                </a:solidFill>
              </a:rPr>
              <a:t> 2006)</a:t>
            </a:r>
            <a:r>
              <a:rPr lang="en-US" dirty="0">
                <a:solidFill>
                  <a:schemeClr val="tx1"/>
                </a:solidFill>
              </a:rPr>
              <a:t>.</a:t>
            </a:r>
          </a:p>
          <a:p>
            <a:pPr marL="342900" indent="-342900">
              <a:spcAft>
                <a:spcPts val="600"/>
              </a:spcAft>
              <a:buFont typeface="Calibri" panose="020F0502020204030204" pitchFamily="34" charset="0"/>
              <a:buChar char="•"/>
            </a:pPr>
            <a:endParaRPr lang="en-US" dirty="0">
              <a:solidFill>
                <a:schemeClr val="tx1"/>
              </a:solidFill>
            </a:endParaRPr>
          </a:p>
        </p:txBody>
      </p:sp>
      <p:sp>
        <p:nvSpPr>
          <p:cNvPr id="13" name="Metin kutusu 12">
            <a:extLst>
              <a:ext uri="{FF2B5EF4-FFF2-40B4-BE49-F238E27FC236}">
                <a16:creationId xmlns="" xmlns:a16="http://schemas.microsoft.com/office/drawing/2014/main" id="{249D90CF-8266-4156-A83C-C0A419829CEB}"/>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815718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 xmlns:a16="http://schemas.microsoft.com/office/drawing/2014/main" id="{D7D7C4FC-333A-4E47-84F2-284325A9DD93}"/>
              </a:ext>
            </a:extLst>
          </p:cNvPr>
          <p:cNvPicPr>
            <a:picLocks noChangeAspect="1"/>
          </p:cNvPicPr>
          <p:nvPr/>
        </p:nvPicPr>
        <p:blipFill>
          <a:blip r:embed="rId2"/>
          <a:stretch>
            <a:fillRect/>
          </a:stretch>
        </p:blipFill>
        <p:spPr>
          <a:xfrm>
            <a:off x="7095929" y="0"/>
            <a:ext cx="5096071" cy="6350243"/>
          </a:xfrm>
          <a:prstGeom prst="rect">
            <a:avLst/>
          </a:prstGeom>
        </p:spPr>
      </p:pic>
      <p:sp>
        <p:nvSpPr>
          <p:cNvPr id="6" name="Dikdörtgen 5">
            <a:extLst>
              <a:ext uri="{FF2B5EF4-FFF2-40B4-BE49-F238E27FC236}">
                <a16:creationId xmlns="" xmlns:a16="http://schemas.microsoft.com/office/drawing/2014/main" id="{E9C548CB-F872-44FC-A0D7-AFF93BA060CC}"/>
              </a:ext>
            </a:extLst>
          </p:cNvPr>
          <p:cNvSpPr/>
          <p:nvPr/>
        </p:nvSpPr>
        <p:spPr>
          <a:xfrm>
            <a:off x="1252699" y="1511020"/>
            <a:ext cx="5227298" cy="4294975"/>
          </a:xfrm>
          <a:prstGeom prst="rect">
            <a:avLst/>
          </a:prstGeom>
        </p:spPr>
        <p:txBody>
          <a:bodyPr vert="horz" lIns="0" tIns="45720" rIns="0" bIns="45720" rtlCol="0">
            <a:noAutofit/>
          </a:bodyPr>
          <a:lstStyle/>
          <a:p>
            <a:pPr marL="285750" indent="-285750" defTabSz="914400">
              <a:lnSpc>
                <a:spcPct val="90000"/>
              </a:lnSpc>
              <a:spcAft>
                <a:spcPts val="600"/>
              </a:spcAft>
              <a:buClr>
                <a:schemeClr val="accent1"/>
              </a:buClr>
              <a:buFont typeface="Arial" panose="020B0604020202020204" pitchFamily="34" charset="0"/>
              <a:buChar char="•"/>
            </a:pPr>
            <a:r>
              <a:rPr lang="en-US" sz="2000" dirty="0" err="1"/>
              <a:t>Yaklaşık</a:t>
            </a:r>
            <a:r>
              <a:rPr lang="en-US" sz="2000" dirty="0"/>
              <a:t> 200 </a:t>
            </a:r>
            <a:r>
              <a:rPr lang="en-US" sz="2000" dirty="0" err="1"/>
              <a:t>hanenin</a:t>
            </a:r>
            <a:r>
              <a:rPr lang="en-US" sz="2000" dirty="0"/>
              <a:t> </a:t>
            </a:r>
            <a:r>
              <a:rPr lang="en-US" sz="2000" dirty="0" err="1"/>
              <a:t>bulunduğu</a:t>
            </a:r>
            <a:r>
              <a:rPr lang="en-US" sz="2000" dirty="0"/>
              <a:t> </a:t>
            </a:r>
            <a:r>
              <a:rPr lang="en-US" sz="2000" dirty="0" err="1"/>
              <a:t>yapıda</a:t>
            </a:r>
            <a:r>
              <a:rPr lang="en-US" sz="2000" dirty="0"/>
              <a:t> </a:t>
            </a:r>
            <a:r>
              <a:rPr lang="en-US" sz="2000" dirty="0" err="1"/>
              <a:t>başarılı</a:t>
            </a:r>
            <a:r>
              <a:rPr lang="en-US" sz="2000" dirty="0"/>
              <a:t> </a:t>
            </a:r>
            <a:r>
              <a:rPr lang="en-US" sz="2000" dirty="0" err="1"/>
              <a:t>bir</a:t>
            </a:r>
            <a:r>
              <a:rPr lang="en-US" sz="2000" dirty="0"/>
              <a:t> </a:t>
            </a:r>
            <a:r>
              <a:rPr lang="en-US" sz="2000" dirty="0" err="1"/>
              <a:t>sulama</a:t>
            </a:r>
            <a:r>
              <a:rPr lang="en-US" sz="2000" dirty="0"/>
              <a:t> </a:t>
            </a:r>
            <a:r>
              <a:rPr lang="en-US" sz="2000" dirty="0" err="1"/>
              <a:t>sistemi</a:t>
            </a:r>
            <a:r>
              <a:rPr lang="en-US" sz="2000" dirty="0"/>
              <a:t> </a:t>
            </a:r>
            <a:r>
              <a:rPr lang="en-US" sz="2000" dirty="0" err="1"/>
              <a:t>kullanılmış</a:t>
            </a:r>
            <a:r>
              <a:rPr lang="tr-TR" sz="2000" dirty="0"/>
              <a:t>tır</a:t>
            </a:r>
            <a:r>
              <a:rPr lang="en-US" sz="2000" dirty="0"/>
              <a:t>. </a:t>
            </a:r>
            <a:endParaRPr lang="tr-TR" sz="2000" dirty="0"/>
          </a:p>
          <a:p>
            <a:pPr marL="285750" indent="-285750" defTabSz="914400">
              <a:lnSpc>
                <a:spcPct val="90000"/>
              </a:lnSpc>
              <a:spcAft>
                <a:spcPts val="600"/>
              </a:spcAft>
              <a:buClr>
                <a:schemeClr val="accent1"/>
              </a:buClr>
              <a:buFont typeface="Arial" panose="020B0604020202020204" pitchFamily="34" charset="0"/>
              <a:buChar char="•"/>
            </a:pPr>
            <a:r>
              <a:rPr lang="en-US" sz="2000" dirty="0" err="1"/>
              <a:t>Taş</a:t>
            </a:r>
            <a:r>
              <a:rPr lang="en-US" sz="2000" dirty="0"/>
              <a:t> </a:t>
            </a:r>
            <a:r>
              <a:rPr lang="en-US" sz="2000" dirty="0" err="1"/>
              <a:t>kaldırımlar</a:t>
            </a:r>
            <a:r>
              <a:rPr lang="en-US" sz="2000" dirty="0"/>
              <a:t> </a:t>
            </a:r>
            <a:r>
              <a:rPr lang="en-US" sz="2000" dirty="0" err="1"/>
              <a:t>ve</a:t>
            </a:r>
            <a:r>
              <a:rPr lang="en-US" sz="2000" dirty="0"/>
              <a:t> </a:t>
            </a:r>
            <a:r>
              <a:rPr lang="en-US" sz="2000" dirty="0" err="1"/>
              <a:t>merdivenler</a:t>
            </a:r>
            <a:r>
              <a:rPr lang="en-US" sz="2000" dirty="0"/>
              <a:t> </a:t>
            </a:r>
            <a:r>
              <a:rPr lang="en-US" sz="2000" dirty="0" err="1"/>
              <a:t>ise</a:t>
            </a:r>
            <a:r>
              <a:rPr lang="en-US" sz="2000" dirty="0"/>
              <a:t> </a:t>
            </a:r>
            <a:r>
              <a:rPr lang="en-US" sz="2000" dirty="0" err="1"/>
              <a:t>yapı</a:t>
            </a:r>
            <a:r>
              <a:rPr lang="en-US" sz="2000" dirty="0"/>
              <a:t> </a:t>
            </a:r>
            <a:r>
              <a:rPr lang="en-US" sz="2000" dirty="0" err="1"/>
              <a:t>içinde</a:t>
            </a:r>
            <a:r>
              <a:rPr lang="en-US" sz="2000" dirty="0"/>
              <a:t> </a:t>
            </a:r>
            <a:r>
              <a:rPr lang="en-US" sz="2000" dirty="0" err="1"/>
              <a:t>ulaşımı</a:t>
            </a:r>
            <a:r>
              <a:rPr lang="en-US" sz="2000" dirty="0"/>
              <a:t> </a:t>
            </a:r>
            <a:r>
              <a:rPr lang="en-US" sz="2000" dirty="0" err="1"/>
              <a:t>sağlamak</a:t>
            </a:r>
            <a:r>
              <a:rPr lang="en-US" sz="2000" dirty="0"/>
              <a:t> </a:t>
            </a:r>
            <a:r>
              <a:rPr lang="en-US" sz="2000" dirty="0" err="1"/>
              <a:t>için</a:t>
            </a:r>
            <a:r>
              <a:rPr lang="en-US" sz="2000" dirty="0"/>
              <a:t> </a:t>
            </a:r>
            <a:r>
              <a:rPr lang="en-US" sz="2000" dirty="0" err="1"/>
              <a:t>inşa</a:t>
            </a:r>
            <a:r>
              <a:rPr lang="en-US" sz="2000" dirty="0"/>
              <a:t> </a:t>
            </a:r>
            <a:r>
              <a:rPr lang="en-US" sz="2000" dirty="0" err="1"/>
              <a:t>edilmiştir</a:t>
            </a:r>
            <a:r>
              <a:rPr lang="en-US" sz="2000" dirty="0"/>
              <a:t>. </a:t>
            </a:r>
            <a:endParaRPr lang="tr-TR" sz="2000" dirty="0"/>
          </a:p>
          <a:p>
            <a:pPr marL="285750" indent="-285750" defTabSz="914400">
              <a:lnSpc>
                <a:spcPct val="90000"/>
              </a:lnSpc>
              <a:spcAft>
                <a:spcPts val="600"/>
              </a:spcAft>
              <a:buClr>
                <a:schemeClr val="accent1"/>
              </a:buClr>
              <a:buFont typeface="Arial" panose="020B0604020202020204" pitchFamily="34" charset="0"/>
              <a:buChar char="•"/>
            </a:pPr>
            <a:r>
              <a:rPr lang="en-US" sz="2000" dirty="0" err="1"/>
              <a:t>Yapının</a:t>
            </a:r>
            <a:r>
              <a:rPr lang="en-US" sz="2000" dirty="0"/>
              <a:t> </a:t>
            </a:r>
            <a:r>
              <a:rPr lang="en-US" sz="2000" dirty="0" err="1"/>
              <a:t>doğu</a:t>
            </a:r>
            <a:r>
              <a:rPr lang="en-US" sz="2000" dirty="0"/>
              <a:t> </a:t>
            </a:r>
            <a:r>
              <a:rPr lang="en-US" sz="2000" dirty="0" err="1"/>
              <a:t>kısmının</a:t>
            </a:r>
            <a:r>
              <a:rPr lang="en-US" sz="2000" dirty="0"/>
              <a:t> </a:t>
            </a:r>
            <a:r>
              <a:rPr lang="en-US" sz="2000" dirty="0" err="1"/>
              <a:t>yerleşim</a:t>
            </a:r>
            <a:r>
              <a:rPr lang="en-US" sz="2000" dirty="0"/>
              <a:t> </a:t>
            </a:r>
            <a:r>
              <a:rPr lang="en-US" sz="2000" dirty="0" err="1"/>
              <a:t>alanı</a:t>
            </a:r>
            <a:r>
              <a:rPr lang="en-US" sz="2000" dirty="0"/>
              <a:t> </a:t>
            </a:r>
            <a:r>
              <a:rPr lang="en-US" sz="2000" dirty="0" err="1"/>
              <a:t>olduğu</a:t>
            </a:r>
            <a:r>
              <a:rPr lang="en-US" sz="2000" dirty="0"/>
              <a:t>, </a:t>
            </a:r>
            <a:r>
              <a:rPr lang="en-US" sz="2000" dirty="0" err="1"/>
              <a:t>batı</a:t>
            </a:r>
            <a:r>
              <a:rPr lang="en-US" sz="2000" dirty="0"/>
              <a:t> </a:t>
            </a:r>
            <a:r>
              <a:rPr lang="en-US" sz="2000" dirty="0" err="1"/>
              <a:t>kısmının</a:t>
            </a:r>
            <a:r>
              <a:rPr lang="en-US" sz="2000" dirty="0"/>
              <a:t> </a:t>
            </a:r>
            <a:r>
              <a:rPr lang="en-US" sz="2000" dirty="0" err="1"/>
              <a:t>ise</a:t>
            </a:r>
            <a:r>
              <a:rPr lang="en-US" sz="2000" dirty="0"/>
              <a:t> </a:t>
            </a:r>
            <a:r>
              <a:rPr lang="en-US" sz="2000" dirty="0" err="1"/>
              <a:t>dini</a:t>
            </a:r>
            <a:r>
              <a:rPr lang="en-US" sz="2000" dirty="0"/>
              <a:t> </a:t>
            </a:r>
            <a:r>
              <a:rPr lang="en-US" sz="2000" dirty="0" err="1"/>
              <a:t>ve</a:t>
            </a:r>
            <a:r>
              <a:rPr lang="en-US" sz="2000" dirty="0"/>
              <a:t> </a:t>
            </a:r>
            <a:r>
              <a:rPr lang="en-US" sz="2000" dirty="0" err="1"/>
              <a:t>toplu</a:t>
            </a:r>
            <a:r>
              <a:rPr lang="en-US" sz="2000" dirty="0"/>
              <a:t> </a:t>
            </a:r>
            <a:r>
              <a:rPr lang="en-US" sz="2000" dirty="0" err="1"/>
              <a:t>buluşma</a:t>
            </a:r>
            <a:r>
              <a:rPr lang="en-US" sz="2000" dirty="0"/>
              <a:t> </a:t>
            </a:r>
            <a:r>
              <a:rPr lang="en-US" sz="2000" dirty="0" err="1"/>
              <a:t>alanı</a:t>
            </a:r>
            <a:r>
              <a:rPr lang="en-US" sz="2000" dirty="0"/>
              <a:t> </a:t>
            </a:r>
            <a:r>
              <a:rPr lang="en-US" sz="2000" dirty="0" err="1"/>
              <a:t>olarak</a:t>
            </a:r>
            <a:r>
              <a:rPr lang="en-US" sz="2000" dirty="0"/>
              <a:t> </a:t>
            </a:r>
            <a:r>
              <a:rPr lang="en-US" sz="2000" dirty="0" err="1"/>
              <a:t>kullanıldığı</a:t>
            </a:r>
            <a:r>
              <a:rPr lang="en-US" sz="2000" dirty="0"/>
              <a:t> </a:t>
            </a:r>
            <a:r>
              <a:rPr lang="en-US" sz="2000" dirty="0" err="1"/>
              <a:t>düşünülmektedir</a:t>
            </a:r>
            <a:r>
              <a:rPr lang="en-US" sz="2000" dirty="0"/>
              <a:t>.</a:t>
            </a:r>
            <a:endParaRPr lang="tr-TR" sz="2000" dirty="0"/>
          </a:p>
          <a:p>
            <a:pPr marL="285750" indent="-285750">
              <a:lnSpc>
                <a:spcPct val="90000"/>
              </a:lnSpc>
              <a:spcAft>
                <a:spcPts val="600"/>
              </a:spcAft>
              <a:buClr>
                <a:schemeClr val="accent1"/>
              </a:buClr>
              <a:buFont typeface="Arial" panose="020B0604020202020204" pitchFamily="34" charset="0"/>
              <a:buChar char="•"/>
            </a:pPr>
            <a:r>
              <a:rPr lang="en-US" sz="2000" dirty="0"/>
              <a:t> </a:t>
            </a:r>
            <a:r>
              <a:rPr lang="en-US" sz="2000" dirty="0" err="1"/>
              <a:t>Ayrıca</a:t>
            </a:r>
            <a:r>
              <a:rPr lang="en-US" sz="2000" dirty="0"/>
              <a:t> </a:t>
            </a:r>
            <a:r>
              <a:rPr lang="en-US" sz="2000" dirty="0" err="1"/>
              <a:t>bu</a:t>
            </a:r>
            <a:r>
              <a:rPr lang="en-US" sz="2000" dirty="0"/>
              <a:t> </a:t>
            </a:r>
            <a:r>
              <a:rPr lang="en-US" sz="2000" dirty="0" err="1"/>
              <a:t>bölgede</a:t>
            </a:r>
            <a:r>
              <a:rPr lang="en-US" sz="2000" dirty="0"/>
              <a:t> Torreon </a:t>
            </a:r>
            <a:r>
              <a:rPr lang="en-US" sz="2000" dirty="0" err="1"/>
              <a:t>adı</a:t>
            </a:r>
            <a:r>
              <a:rPr lang="en-US" sz="2000" dirty="0"/>
              <a:t> </a:t>
            </a:r>
            <a:r>
              <a:rPr lang="en-US" sz="2000" dirty="0" err="1"/>
              <a:t>verilen</a:t>
            </a:r>
            <a:r>
              <a:rPr lang="en-US" sz="2000" dirty="0"/>
              <a:t> </a:t>
            </a:r>
            <a:r>
              <a:rPr lang="en-US" sz="2000" dirty="0" err="1"/>
              <a:t>büyük</a:t>
            </a:r>
            <a:r>
              <a:rPr lang="en-US" sz="2000" dirty="0"/>
              <a:t> </a:t>
            </a:r>
            <a:r>
              <a:rPr lang="en-US" sz="2000" dirty="0" err="1"/>
              <a:t>bir</a:t>
            </a:r>
            <a:r>
              <a:rPr lang="en-US" sz="2000" dirty="0"/>
              <a:t> </a:t>
            </a:r>
            <a:r>
              <a:rPr lang="en-US" sz="2000" dirty="0" err="1"/>
              <a:t>kule</a:t>
            </a:r>
            <a:r>
              <a:rPr lang="en-US" sz="2000" dirty="0"/>
              <a:t> </a:t>
            </a:r>
            <a:r>
              <a:rPr lang="en-US" sz="2000" dirty="0" err="1"/>
              <a:t>bulunmaktadır</a:t>
            </a:r>
            <a:r>
              <a:rPr lang="en-US" sz="2000" dirty="0"/>
              <a:t>. </a:t>
            </a:r>
            <a:r>
              <a:rPr lang="en-US" sz="2000" dirty="0" err="1"/>
              <a:t>Buranın</a:t>
            </a:r>
            <a:r>
              <a:rPr lang="en-US" sz="2000" dirty="0"/>
              <a:t> da </a:t>
            </a:r>
            <a:r>
              <a:rPr lang="en-US" sz="2000" dirty="0" err="1"/>
              <a:t>gözetleme</a:t>
            </a:r>
            <a:r>
              <a:rPr lang="en-US" sz="2000" dirty="0"/>
              <a:t> </a:t>
            </a:r>
            <a:r>
              <a:rPr lang="en-US" sz="2000" dirty="0" err="1"/>
              <a:t>amaçlı</a:t>
            </a:r>
            <a:r>
              <a:rPr lang="en-US" sz="2000" dirty="0"/>
              <a:t> </a:t>
            </a:r>
            <a:r>
              <a:rPr lang="en-US" sz="2000" dirty="0" err="1"/>
              <a:t>kullanılmış</a:t>
            </a:r>
            <a:r>
              <a:rPr lang="en-US" sz="2000" dirty="0"/>
              <a:t> </a:t>
            </a:r>
            <a:r>
              <a:rPr lang="en-US" sz="2000" dirty="0" err="1"/>
              <a:t>olması</a:t>
            </a:r>
            <a:r>
              <a:rPr lang="en-US" sz="2000" dirty="0"/>
              <a:t> </a:t>
            </a:r>
            <a:r>
              <a:rPr lang="en-US" sz="2000" dirty="0" err="1"/>
              <a:t>kuvvetle</a:t>
            </a:r>
            <a:r>
              <a:rPr lang="en-US" sz="2000" dirty="0"/>
              <a:t> </a:t>
            </a:r>
            <a:r>
              <a:rPr lang="en-US" sz="2000" dirty="0" err="1"/>
              <a:t>muhtemel</a:t>
            </a:r>
            <a:r>
              <a:rPr lang="tr-TR" sz="2000" dirty="0" err="1"/>
              <a:t>dir</a:t>
            </a:r>
            <a:r>
              <a:rPr lang="tr-TR" sz="2000" dirty="0"/>
              <a:t> (Anonim 2016b)</a:t>
            </a:r>
            <a:r>
              <a:rPr lang="en-US" sz="2000" dirty="0"/>
              <a:t>.</a:t>
            </a:r>
          </a:p>
        </p:txBody>
      </p:sp>
      <p:sp>
        <p:nvSpPr>
          <p:cNvPr id="5" name="Metin kutusu 4">
            <a:extLst>
              <a:ext uri="{FF2B5EF4-FFF2-40B4-BE49-F238E27FC236}">
                <a16:creationId xmlns="" xmlns:a16="http://schemas.microsoft.com/office/drawing/2014/main" id="{A2907134-5BAB-4581-A51E-5D584E65C01E}"/>
              </a:ext>
            </a:extLst>
          </p:cNvPr>
          <p:cNvSpPr txBox="1"/>
          <p:nvPr/>
        </p:nvSpPr>
        <p:spPr>
          <a:xfrm>
            <a:off x="1180730" y="328474"/>
            <a:ext cx="7013359" cy="369332"/>
          </a:xfrm>
          <a:prstGeom prst="rect">
            <a:avLst/>
          </a:prstGeom>
          <a:noFill/>
        </p:spPr>
        <p:txBody>
          <a:bodyPr wrap="square" rtlCol="0">
            <a:spAutoFit/>
          </a:bodyPr>
          <a:lstStyle/>
          <a:p>
            <a:pPr marL="285750" indent="-285750">
              <a:buFont typeface="Arial" panose="020B0604020202020204" pitchFamily="34" charset="0"/>
              <a:buChar char="•"/>
            </a:pPr>
            <a:endParaRPr lang="tr-TR" dirty="0"/>
          </a:p>
        </p:txBody>
      </p:sp>
      <p:sp>
        <p:nvSpPr>
          <p:cNvPr id="14" name="Metin kutusu 13">
            <a:extLst>
              <a:ext uri="{FF2B5EF4-FFF2-40B4-BE49-F238E27FC236}">
                <a16:creationId xmlns="" xmlns:a16="http://schemas.microsoft.com/office/drawing/2014/main" id="{E5BFB9F9-E6C5-46ED-8332-6C687F6E9FA7}"/>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MİMARİ</a:t>
            </a:r>
            <a:endParaRPr lang="en-US" sz="2800" spc="-50" dirty="0">
              <a:solidFill>
                <a:srgbClr val="FFFFFF"/>
              </a:solidFill>
            </a:endParaRPr>
          </a:p>
        </p:txBody>
      </p:sp>
      <p:sp>
        <p:nvSpPr>
          <p:cNvPr id="7" name="Metin kutusu 6">
            <a:extLst>
              <a:ext uri="{FF2B5EF4-FFF2-40B4-BE49-F238E27FC236}">
                <a16:creationId xmlns="" xmlns:a16="http://schemas.microsoft.com/office/drawing/2014/main" id="{F175B489-8DCA-4412-AD2E-849C22C841E8}"/>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1288301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a:extLst>
              <a:ext uri="{FF2B5EF4-FFF2-40B4-BE49-F238E27FC236}">
                <a16:creationId xmlns="" xmlns:a16="http://schemas.microsoft.com/office/drawing/2014/main" id="{59DB26E6-9800-4BED-8AC5-C61F369C8800}"/>
              </a:ext>
            </a:extLst>
          </p:cNvPr>
          <p:cNvSpPr/>
          <p:nvPr/>
        </p:nvSpPr>
        <p:spPr>
          <a:xfrm>
            <a:off x="815293" y="4511582"/>
            <a:ext cx="11198086" cy="1491885"/>
          </a:xfrm>
          <a:prstGeom prst="rect">
            <a:avLst/>
          </a:prstGeom>
        </p:spPr>
        <p:txBody>
          <a:bodyPr vert="horz" lIns="0" tIns="45720" rIns="0" bIns="45720" rtlCol="0">
            <a:normAutofit fontScale="92500" lnSpcReduction="10000"/>
          </a:bodyPr>
          <a:lstStyle/>
          <a:p>
            <a:pPr marL="285750" indent="-285750" defTabSz="914400" fontAlgn="base">
              <a:lnSpc>
                <a:spcPct val="90000"/>
              </a:lnSpc>
              <a:buClr>
                <a:schemeClr val="accent1"/>
              </a:buClr>
              <a:buFont typeface="Calibri" panose="020F0502020204030204" pitchFamily="34" charset="0"/>
              <a:buChar char="•"/>
            </a:pPr>
            <a:r>
              <a:rPr lang="en-US" sz="2000" dirty="0" err="1"/>
              <a:t>Yerleşim</a:t>
            </a:r>
            <a:r>
              <a:rPr lang="en-US" sz="2000" dirty="0"/>
              <a:t> </a:t>
            </a:r>
            <a:r>
              <a:rPr lang="en-US" sz="2000" dirty="0" err="1" smtClean="0"/>
              <a:t>alanı</a:t>
            </a:r>
            <a:r>
              <a:rPr lang="tr-TR" sz="2000" dirty="0" smtClean="0"/>
              <a:t>,</a:t>
            </a:r>
            <a:r>
              <a:rPr lang="en-US" sz="2000" dirty="0" smtClean="0"/>
              <a:t> </a:t>
            </a:r>
            <a:r>
              <a:rPr lang="en-US" sz="2000" dirty="0" err="1"/>
              <a:t>düşük</a:t>
            </a:r>
            <a:r>
              <a:rPr lang="en-US" sz="2000" dirty="0"/>
              <a:t> </a:t>
            </a:r>
            <a:r>
              <a:rPr lang="en-US" sz="2000" dirty="0" err="1"/>
              <a:t>sınıfa</a:t>
            </a:r>
            <a:r>
              <a:rPr lang="en-US" sz="2000" dirty="0"/>
              <a:t> </a:t>
            </a:r>
            <a:r>
              <a:rPr lang="en-US" sz="2000" dirty="0" err="1"/>
              <a:t>tabi</a:t>
            </a:r>
            <a:r>
              <a:rPr lang="en-US" sz="2000" dirty="0"/>
              <a:t> </a:t>
            </a:r>
            <a:r>
              <a:rPr lang="en-US" sz="2000" dirty="0" err="1"/>
              <a:t>insanların</a:t>
            </a:r>
            <a:r>
              <a:rPr lang="en-US" sz="2000" dirty="0"/>
              <a:t> </a:t>
            </a:r>
            <a:r>
              <a:rPr lang="en-US" sz="2000" dirty="0" err="1"/>
              <a:t>kaldığı</a:t>
            </a:r>
            <a:r>
              <a:rPr lang="en-US" sz="2000" dirty="0"/>
              <a:t> </a:t>
            </a:r>
            <a:r>
              <a:rPr lang="en-US" sz="2000" dirty="0" err="1"/>
              <a:t>bir</a:t>
            </a:r>
            <a:r>
              <a:rPr lang="en-US" sz="2000" dirty="0"/>
              <a:t> </a:t>
            </a:r>
            <a:r>
              <a:rPr lang="en-US" sz="2000" dirty="0" err="1"/>
              <a:t>alandır</a:t>
            </a:r>
            <a:r>
              <a:rPr lang="en-US" sz="2000" dirty="0"/>
              <a:t>. </a:t>
            </a:r>
            <a:r>
              <a:rPr lang="en-US" sz="2000" dirty="0" err="1"/>
              <a:t>Burada</a:t>
            </a:r>
            <a:r>
              <a:rPr lang="en-US" sz="2000" dirty="0"/>
              <a:t> </a:t>
            </a:r>
            <a:r>
              <a:rPr lang="en-US" sz="2000" dirty="0" err="1"/>
              <a:t>depolar</a:t>
            </a:r>
            <a:r>
              <a:rPr lang="en-US" sz="2000" dirty="0"/>
              <a:t> </a:t>
            </a:r>
            <a:r>
              <a:rPr lang="en-US" sz="2000" dirty="0" err="1"/>
              <a:t>ve</a:t>
            </a:r>
            <a:r>
              <a:rPr lang="en-US" sz="2000" dirty="0"/>
              <a:t> </a:t>
            </a:r>
            <a:r>
              <a:rPr lang="en-US" sz="2000" dirty="0" err="1"/>
              <a:t>basit</a:t>
            </a:r>
            <a:r>
              <a:rPr lang="en-US" sz="2000" dirty="0"/>
              <a:t> </a:t>
            </a:r>
            <a:r>
              <a:rPr lang="en-US" sz="2000" dirty="0" err="1"/>
              <a:t>evler</a:t>
            </a:r>
            <a:r>
              <a:rPr lang="en-US" sz="2000" dirty="0"/>
              <a:t> </a:t>
            </a:r>
            <a:r>
              <a:rPr lang="en-US" sz="2000" dirty="0" err="1"/>
              <a:t>yer</a:t>
            </a:r>
            <a:r>
              <a:rPr lang="en-US" sz="2000" dirty="0"/>
              <a:t> </a:t>
            </a:r>
            <a:r>
              <a:rPr lang="en-US" sz="2000" dirty="0" err="1"/>
              <a:t>alır</a:t>
            </a:r>
            <a:r>
              <a:rPr lang="en-US" sz="2000" dirty="0"/>
              <a:t>.</a:t>
            </a:r>
          </a:p>
          <a:p>
            <a:pPr marL="285750" indent="-285750" defTabSz="914400" fontAlgn="base">
              <a:lnSpc>
                <a:spcPct val="90000"/>
              </a:lnSpc>
              <a:buClr>
                <a:schemeClr val="accent1"/>
              </a:buClr>
              <a:buFont typeface="Calibri" panose="020F0502020204030204" pitchFamily="34" charset="0"/>
              <a:buChar char="•"/>
            </a:pPr>
            <a:r>
              <a:rPr lang="en-US" sz="2000" dirty="0" err="1"/>
              <a:t>Kraliyet</a:t>
            </a:r>
            <a:r>
              <a:rPr lang="en-US" sz="2000" dirty="0"/>
              <a:t> </a:t>
            </a:r>
            <a:r>
              <a:rPr lang="en-US" sz="2000" dirty="0" err="1"/>
              <a:t>alanında</a:t>
            </a:r>
            <a:r>
              <a:rPr lang="en-US" sz="2000" dirty="0"/>
              <a:t> </a:t>
            </a:r>
            <a:r>
              <a:rPr lang="en-US" sz="2000" dirty="0" err="1"/>
              <a:t>ise</a:t>
            </a:r>
            <a:r>
              <a:rPr lang="en-US" sz="2000" dirty="0"/>
              <a:t> </a:t>
            </a:r>
            <a:r>
              <a:rPr lang="en-US" sz="2000" dirty="0" err="1"/>
              <a:t>asil</a:t>
            </a:r>
            <a:r>
              <a:rPr lang="en-US" sz="2000" dirty="0"/>
              <a:t> </a:t>
            </a:r>
            <a:r>
              <a:rPr lang="en-US" sz="2000" dirty="0" err="1"/>
              <a:t>insanların</a:t>
            </a:r>
            <a:r>
              <a:rPr lang="en-US" sz="2000" dirty="0"/>
              <a:t> </a:t>
            </a:r>
            <a:r>
              <a:rPr lang="en-US" sz="2000" dirty="0" err="1"/>
              <a:t>yaşadığı</a:t>
            </a:r>
            <a:r>
              <a:rPr lang="en-US" sz="2000" dirty="0"/>
              <a:t> </a:t>
            </a:r>
            <a:r>
              <a:rPr lang="en-US" sz="2000" dirty="0" err="1"/>
              <a:t>düşünülmektedir</a:t>
            </a:r>
            <a:r>
              <a:rPr lang="en-US" sz="2000" dirty="0"/>
              <a:t>. </a:t>
            </a:r>
            <a:r>
              <a:rPr lang="en-US" sz="2000" dirty="0" err="1"/>
              <a:t>Buradaki</a:t>
            </a:r>
            <a:r>
              <a:rPr lang="en-US" sz="2000" dirty="0"/>
              <a:t> </a:t>
            </a:r>
            <a:r>
              <a:rPr lang="en-US" sz="2000" dirty="0" err="1"/>
              <a:t>evlerin</a:t>
            </a:r>
            <a:r>
              <a:rPr lang="en-US" sz="2000" dirty="0"/>
              <a:t> </a:t>
            </a:r>
            <a:r>
              <a:rPr lang="en-US" sz="2000" dirty="0" err="1"/>
              <a:t>duvarları</a:t>
            </a:r>
            <a:r>
              <a:rPr lang="en-US" sz="2000" dirty="0"/>
              <a:t> </a:t>
            </a:r>
            <a:r>
              <a:rPr lang="en-US" sz="2000" dirty="0" err="1"/>
              <a:t>kızıl</a:t>
            </a:r>
            <a:r>
              <a:rPr lang="en-US" sz="2000" dirty="0"/>
              <a:t> </a:t>
            </a:r>
            <a:r>
              <a:rPr lang="en-US" sz="2000" dirty="0" err="1"/>
              <a:t>renklidir</a:t>
            </a:r>
            <a:r>
              <a:rPr lang="en-US" sz="2000" dirty="0"/>
              <a:t> </a:t>
            </a:r>
            <a:r>
              <a:rPr lang="en-US" sz="2000" dirty="0" err="1"/>
              <a:t>ve</a:t>
            </a:r>
            <a:r>
              <a:rPr lang="en-US" sz="2000" dirty="0"/>
              <a:t> </a:t>
            </a:r>
            <a:r>
              <a:rPr lang="en-US" sz="2000" dirty="0" err="1"/>
              <a:t>eğimli</a:t>
            </a:r>
            <a:r>
              <a:rPr lang="en-US" sz="2000" dirty="0"/>
              <a:t> </a:t>
            </a:r>
            <a:r>
              <a:rPr lang="en-US" sz="2000" dirty="0" err="1"/>
              <a:t>bir</a:t>
            </a:r>
            <a:r>
              <a:rPr lang="en-US" sz="2000" dirty="0"/>
              <a:t> </a:t>
            </a:r>
            <a:r>
              <a:rPr lang="en-US" sz="2000" dirty="0" err="1"/>
              <a:t>arazide</a:t>
            </a:r>
            <a:r>
              <a:rPr lang="en-US" sz="2000" dirty="0"/>
              <a:t> </a:t>
            </a:r>
            <a:r>
              <a:rPr lang="en-US" sz="2000" dirty="0" err="1"/>
              <a:t>sıralar</a:t>
            </a:r>
            <a:r>
              <a:rPr lang="en-US" sz="2000" dirty="0"/>
              <a:t> </a:t>
            </a:r>
            <a:r>
              <a:rPr lang="en-US" sz="2000" dirty="0" err="1"/>
              <a:t>halinde</a:t>
            </a:r>
            <a:r>
              <a:rPr lang="en-US" sz="2000" dirty="0"/>
              <a:t> </a:t>
            </a:r>
            <a:r>
              <a:rPr lang="en-US" sz="2000" dirty="0" err="1"/>
              <a:t>inşa</a:t>
            </a:r>
            <a:r>
              <a:rPr lang="en-US" sz="2000" dirty="0"/>
              <a:t> </a:t>
            </a:r>
            <a:r>
              <a:rPr lang="en-US" sz="2000" dirty="0" err="1"/>
              <a:t>edilmişlerdir</a:t>
            </a:r>
            <a:r>
              <a:rPr lang="en-US" sz="2000" dirty="0"/>
              <a:t>.</a:t>
            </a:r>
          </a:p>
          <a:p>
            <a:pPr marL="285750" indent="-285750" defTabSz="914400" fontAlgn="base">
              <a:lnSpc>
                <a:spcPct val="90000"/>
              </a:lnSpc>
              <a:buClr>
                <a:schemeClr val="accent1"/>
              </a:buClr>
              <a:buFont typeface="Calibri" panose="020F0502020204030204" pitchFamily="34" charset="0"/>
              <a:buChar char="•"/>
            </a:pPr>
            <a:r>
              <a:rPr lang="en-US" sz="2000" dirty="0" err="1"/>
              <a:t>Yapıdaki</a:t>
            </a:r>
            <a:r>
              <a:rPr lang="en-US" sz="2000" dirty="0"/>
              <a:t> </a:t>
            </a:r>
            <a:r>
              <a:rPr lang="en-US" sz="2000" dirty="0" err="1"/>
              <a:t>ana</a:t>
            </a:r>
            <a:r>
              <a:rPr lang="en-US" sz="2000" dirty="0"/>
              <a:t> </a:t>
            </a:r>
            <a:r>
              <a:rPr lang="en-US" sz="2000" dirty="0" err="1"/>
              <a:t>binalar</a:t>
            </a:r>
            <a:r>
              <a:rPr lang="en-US" sz="2000" dirty="0"/>
              <a:t> </a:t>
            </a:r>
            <a:r>
              <a:rPr lang="en-US" sz="2000" dirty="0" err="1"/>
              <a:t>klasik</a:t>
            </a:r>
            <a:r>
              <a:rPr lang="en-US" sz="2000" dirty="0"/>
              <a:t> İnka </a:t>
            </a:r>
            <a:r>
              <a:rPr lang="en-US" sz="2000" dirty="0" err="1"/>
              <a:t>mimarisine</a:t>
            </a:r>
            <a:r>
              <a:rPr lang="en-US" sz="2000" dirty="0"/>
              <a:t> </a:t>
            </a:r>
            <a:r>
              <a:rPr lang="en-US" sz="2000" dirty="0" err="1"/>
              <a:t>uygun</a:t>
            </a:r>
            <a:r>
              <a:rPr lang="en-US" sz="2000" dirty="0"/>
              <a:t> </a:t>
            </a:r>
            <a:r>
              <a:rPr lang="en-US" sz="2000" dirty="0" err="1"/>
              <a:t>olarak</a:t>
            </a:r>
            <a:r>
              <a:rPr lang="en-US" sz="2000" dirty="0"/>
              <a:t> </a:t>
            </a:r>
            <a:r>
              <a:rPr lang="en-US" sz="2000" dirty="0" err="1"/>
              <a:t>parlak</a:t>
            </a:r>
            <a:r>
              <a:rPr lang="en-US" sz="2000" dirty="0"/>
              <a:t> </a:t>
            </a:r>
            <a:r>
              <a:rPr lang="en-US" sz="2000" dirty="0" err="1"/>
              <a:t>taşlardan</a:t>
            </a:r>
            <a:r>
              <a:rPr lang="en-US" sz="2000" dirty="0"/>
              <a:t> </a:t>
            </a:r>
            <a:r>
              <a:rPr lang="en-US" sz="2000" dirty="0" err="1"/>
              <a:t>istifleme</a:t>
            </a:r>
            <a:r>
              <a:rPr lang="en-US" sz="2000" dirty="0"/>
              <a:t> </a:t>
            </a:r>
            <a:r>
              <a:rPr lang="en-US" sz="2000" dirty="0" err="1"/>
              <a:t>yöntemiyle</a:t>
            </a:r>
            <a:r>
              <a:rPr lang="en-US" sz="2000" dirty="0"/>
              <a:t> </a:t>
            </a:r>
            <a:r>
              <a:rPr lang="en-US" sz="2000" dirty="0" err="1"/>
              <a:t>inşa</a:t>
            </a:r>
            <a:r>
              <a:rPr lang="en-US" sz="2000" dirty="0"/>
              <a:t> </a:t>
            </a:r>
            <a:r>
              <a:rPr lang="en-US" sz="2000" dirty="0" err="1"/>
              <a:t>edilmiştir</a:t>
            </a:r>
            <a:r>
              <a:rPr lang="en-US" sz="2000" dirty="0"/>
              <a:t>.</a:t>
            </a:r>
          </a:p>
          <a:p>
            <a:pPr marL="285750" indent="-285750" fontAlgn="base">
              <a:lnSpc>
                <a:spcPct val="90000"/>
              </a:lnSpc>
              <a:buClr>
                <a:schemeClr val="accent1"/>
              </a:buClr>
              <a:buFont typeface="Calibri" panose="020F0502020204030204" pitchFamily="34" charset="0"/>
              <a:buChar char="•"/>
            </a:pPr>
            <a:r>
              <a:rPr lang="en-US" sz="2000" dirty="0" err="1" smtClean="0"/>
              <a:t>İnkalar</a:t>
            </a:r>
            <a:r>
              <a:rPr lang="en-US" sz="2000" dirty="0" smtClean="0"/>
              <a:t> </a:t>
            </a:r>
            <a:r>
              <a:rPr lang="en-US" sz="2000" dirty="0" err="1"/>
              <a:t>bu</a:t>
            </a:r>
            <a:r>
              <a:rPr lang="en-US" sz="2000" dirty="0"/>
              <a:t> </a:t>
            </a:r>
            <a:r>
              <a:rPr lang="en-US" sz="2000" dirty="0" err="1"/>
              <a:t>teknikte</a:t>
            </a:r>
            <a:r>
              <a:rPr lang="en-US" sz="2000" dirty="0"/>
              <a:t> </a:t>
            </a:r>
            <a:r>
              <a:rPr lang="en-US" sz="2000" dirty="0" err="1"/>
              <a:t>oldukça</a:t>
            </a:r>
            <a:r>
              <a:rPr lang="en-US" sz="2000" dirty="0"/>
              <a:t> </a:t>
            </a:r>
            <a:r>
              <a:rPr lang="en-US" sz="2000" dirty="0" err="1"/>
              <a:t>başarılılardı</a:t>
            </a:r>
            <a:r>
              <a:rPr lang="en-US" sz="2000" dirty="0"/>
              <a:t>, </a:t>
            </a:r>
            <a:r>
              <a:rPr lang="en-US" sz="2000" dirty="0" err="1"/>
              <a:t>yani</a:t>
            </a:r>
            <a:r>
              <a:rPr lang="en-US" sz="2000" dirty="0"/>
              <a:t> </a:t>
            </a:r>
            <a:r>
              <a:rPr lang="en-US" sz="2000" dirty="0" err="1"/>
              <a:t>harç</a:t>
            </a:r>
            <a:r>
              <a:rPr lang="en-US" sz="2000" dirty="0"/>
              <a:t> </a:t>
            </a:r>
            <a:r>
              <a:rPr lang="en-US" sz="2000" dirty="0" err="1"/>
              <a:t>kullanmaksızın</a:t>
            </a:r>
            <a:r>
              <a:rPr lang="en-US" sz="2000" dirty="0"/>
              <a:t> </a:t>
            </a:r>
            <a:r>
              <a:rPr lang="en-US" sz="2000" dirty="0" err="1"/>
              <a:t>taş</a:t>
            </a:r>
            <a:r>
              <a:rPr lang="en-US" sz="2000" dirty="0"/>
              <a:t> </a:t>
            </a:r>
            <a:r>
              <a:rPr lang="en-US" sz="2000" dirty="0" err="1"/>
              <a:t>yapılar</a:t>
            </a:r>
            <a:r>
              <a:rPr lang="en-US" sz="2000" dirty="0"/>
              <a:t> </a:t>
            </a:r>
            <a:r>
              <a:rPr lang="en-US" sz="2000" dirty="0" err="1"/>
              <a:t>inşa</a:t>
            </a:r>
            <a:r>
              <a:rPr lang="en-US" sz="2000" dirty="0"/>
              <a:t> </a:t>
            </a:r>
            <a:r>
              <a:rPr lang="en-US" sz="2000" dirty="0" err="1"/>
              <a:t>edebiliyorlardı</a:t>
            </a:r>
            <a:r>
              <a:rPr lang="tr-TR" sz="2000" dirty="0"/>
              <a:t> (</a:t>
            </a:r>
            <a:r>
              <a:rPr lang="en-US" sz="2000" dirty="0" err="1"/>
              <a:t>Duyar</a:t>
            </a:r>
            <a:r>
              <a:rPr lang="en-US" sz="2000" dirty="0"/>
              <a:t> </a:t>
            </a:r>
            <a:r>
              <a:rPr lang="tr-TR" sz="2000" dirty="0"/>
              <a:t>ve</a:t>
            </a:r>
            <a:r>
              <a:rPr lang="en-US" sz="2000" dirty="0"/>
              <a:t> Bayram 2019</a:t>
            </a:r>
            <a:r>
              <a:rPr lang="tr-TR" sz="2000" dirty="0"/>
              <a:t>)</a:t>
            </a:r>
            <a:r>
              <a:rPr lang="en-US" sz="2000" dirty="0"/>
              <a:t>.</a:t>
            </a:r>
          </a:p>
          <a:p>
            <a:pPr defTabSz="914400" fontAlgn="base">
              <a:lnSpc>
                <a:spcPct val="90000"/>
              </a:lnSpc>
              <a:buClr>
                <a:schemeClr val="accent1"/>
              </a:buClr>
              <a:buFont typeface="Calibri" panose="020F0502020204030204" pitchFamily="34" charset="0"/>
            </a:pPr>
            <a:endParaRPr lang="en-US" sz="2000" dirty="0"/>
          </a:p>
          <a:p>
            <a:pPr marL="342900" indent="-342900" defTabSz="914400">
              <a:lnSpc>
                <a:spcPct val="90000"/>
              </a:lnSpc>
              <a:spcAft>
                <a:spcPts val="600"/>
              </a:spcAft>
              <a:buClr>
                <a:schemeClr val="accent1"/>
              </a:buClr>
              <a:buFont typeface="Calibri" panose="020F0502020204030204" pitchFamily="34" charset="0"/>
              <a:buChar char="•"/>
            </a:pPr>
            <a:endParaRPr lang="en-US" sz="2000" dirty="0"/>
          </a:p>
        </p:txBody>
      </p:sp>
      <p:sp>
        <p:nvSpPr>
          <p:cNvPr id="5" name="Metin kutusu 4">
            <a:extLst>
              <a:ext uri="{FF2B5EF4-FFF2-40B4-BE49-F238E27FC236}">
                <a16:creationId xmlns="" xmlns:a16="http://schemas.microsoft.com/office/drawing/2014/main" id="{A2907134-5BAB-4581-A51E-5D584E65C01E}"/>
              </a:ext>
            </a:extLst>
          </p:cNvPr>
          <p:cNvSpPr txBox="1"/>
          <p:nvPr/>
        </p:nvSpPr>
        <p:spPr>
          <a:xfrm>
            <a:off x="1180730" y="328474"/>
            <a:ext cx="7013359" cy="369332"/>
          </a:xfrm>
          <a:prstGeom prst="rect">
            <a:avLst/>
          </a:prstGeom>
          <a:noFill/>
        </p:spPr>
        <p:txBody>
          <a:bodyPr wrap="square" rtlCol="0">
            <a:spAutoFit/>
          </a:bodyPr>
          <a:lstStyle/>
          <a:p>
            <a:pPr marL="285750" indent="-285750">
              <a:buFont typeface="Arial" panose="020B0604020202020204" pitchFamily="34" charset="0"/>
              <a:buChar char="•"/>
            </a:pPr>
            <a:endParaRPr lang="tr-TR" dirty="0"/>
          </a:p>
        </p:txBody>
      </p:sp>
      <p:sp>
        <p:nvSpPr>
          <p:cNvPr id="6" name="Dikdörtgen 5">
            <a:extLst>
              <a:ext uri="{FF2B5EF4-FFF2-40B4-BE49-F238E27FC236}">
                <a16:creationId xmlns="" xmlns:a16="http://schemas.microsoft.com/office/drawing/2014/main" id="{23094F6D-0F66-4D43-A935-B3EA0132AC35}"/>
              </a:ext>
            </a:extLst>
          </p:cNvPr>
          <p:cNvSpPr/>
          <p:nvPr/>
        </p:nvSpPr>
        <p:spPr>
          <a:xfrm>
            <a:off x="7206181" y="1000429"/>
            <a:ext cx="4015087"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14" name="Metin kutusu 13">
            <a:extLst>
              <a:ext uri="{FF2B5EF4-FFF2-40B4-BE49-F238E27FC236}">
                <a16:creationId xmlns="" xmlns:a16="http://schemas.microsoft.com/office/drawing/2014/main" id="{F05A8E88-7EC4-4369-90D9-145DF5553448}"/>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MİMARİ</a:t>
            </a:r>
            <a:endParaRPr lang="en-US" sz="2800" spc="-50" dirty="0">
              <a:solidFill>
                <a:srgbClr val="FFFFFF"/>
              </a:solidFill>
            </a:endParaRPr>
          </a:p>
        </p:txBody>
      </p:sp>
      <p:sp>
        <p:nvSpPr>
          <p:cNvPr id="9" name="Metin kutusu 8">
            <a:extLst>
              <a:ext uri="{FF2B5EF4-FFF2-40B4-BE49-F238E27FC236}">
                <a16:creationId xmlns="" xmlns:a16="http://schemas.microsoft.com/office/drawing/2014/main" id="{A2E09341-482E-4537-B93C-0BC1C0765CF8}"/>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25" y="185530"/>
            <a:ext cx="5943599" cy="396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720"/>
          <a:stretch/>
        </p:blipFill>
        <p:spPr bwMode="auto">
          <a:xfrm>
            <a:off x="6766122" y="185530"/>
            <a:ext cx="5247257" cy="3934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658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 xmlns:a16="http://schemas.microsoft.com/office/drawing/2014/main" id="{74F1E0E6-1303-40E0-B426-C0D712CFA42E}"/>
              </a:ext>
            </a:extLst>
          </p:cNvPr>
          <p:cNvGrpSpPr/>
          <p:nvPr/>
        </p:nvGrpSpPr>
        <p:grpSpPr>
          <a:xfrm>
            <a:off x="6566325" y="-4037"/>
            <a:ext cx="5622515" cy="6328828"/>
            <a:chOff x="633997" y="581097"/>
            <a:chExt cx="4020298" cy="5113140"/>
          </a:xfrm>
        </p:grpSpPr>
        <p:pic>
          <p:nvPicPr>
            <p:cNvPr id="11" name="Resim 10" descr="bina, taş, tuğla, dağ içeren bir resim&#10;&#10;Açıklama otomatik olarak oluşturuldu">
              <a:extLst>
                <a:ext uri="{FF2B5EF4-FFF2-40B4-BE49-F238E27FC236}">
                  <a16:creationId xmlns="" xmlns:a16="http://schemas.microsoft.com/office/drawing/2014/main" id="{F3F4C93E-2CE4-4DFF-8B92-1537C372BCD2}"/>
                </a:ext>
              </a:extLst>
            </p:cNvPr>
            <p:cNvPicPr>
              <a:picLocks noChangeAspect="1"/>
            </p:cNvPicPr>
            <p:nvPr/>
          </p:nvPicPr>
          <p:blipFill rotWithShape="1">
            <a:blip r:embed="rId2"/>
            <a:srcRect t="4109" r="-1" b="9295"/>
            <a:stretch/>
          </p:blipFill>
          <p:spPr>
            <a:xfrm>
              <a:off x="634001" y="581097"/>
              <a:ext cx="1964427" cy="2558041"/>
            </a:xfrm>
            <a:prstGeom prst="rect">
              <a:avLst/>
            </a:prstGeom>
          </p:spPr>
        </p:pic>
        <p:pic>
          <p:nvPicPr>
            <p:cNvPr id="9" name="Resim 8" descr="bina, taş, açık hava, tuğla içeren bir resim&#10;&#10;Açıklama otomatik olarak oluşturuldu">
              <a:extLst>
                <a:ext uri="{FF2B5EF4-FFF2-40B4-BE49-F238E27FC236}">
                  <a16:creationId xmlns="" xmlns:a16="http://schemas.microsoft.com/office/drawing/2014/main" id="{197B384D-F414-4F20-A9B6-CBBD9E308806}"/>
                </a:ext>
              </a:extLst>
            </p:cNvPr>
            <p:cNvPicPr>
              <a:picLocks noChangeAspect="1"/>
            </p:cNvPicPr>
            <p:nvPr/>
          </p:nvPicPr>
          <p:blipFill rotWithShape="1">
            <a:blip r:embed="rId3"/>
            <a:srcRect t="10090" r="-6" b="2985"/>
            <a:stretch/>
          </p:blipFill>
          <p:spPr>
            <a:xfrm>
              <a:off x="2689867" y="581098"/>
              <a:ext cx="1964428" cy="2558039"/>
            </a:xfrm>
            <a:prstGeom prst="rect">
              <a:avLst/>
            </a:prstGeom>
          </p:spPr>
        </p:pic>
        <p:pic>
          <p:nvPicPr>
            <p:cNvPr id="10" name="Resim 9" descr="doğa, su, şelale içeren bir resim&#10;&#10;Açıklama otomatik olarak oluşturuldu">
              <a:extLst>
                <a:ext uri="{FF2B5EF4-FFF2-40B4-BE49-F238E27FC236}">
                  <a16:creationId xmlns="" xmlns:a16="http://schemas.microsoft.com/office/drawing/2014/main" id="{9C305998-49BD-496D-AE2A-BB0E324D75C6}"/>
                </a:ext>
              </a:extLst>
            </p:cNvPr>
            <p:cNvPicPr>
              <a:picLocks noChangeAspect="1"/>
            </p:cNvPicPr>
            <p:nvPr/>
          </p:nvPicPr>
          <p:blipFill rotWithShape="1">
            <a:blip r:embed="rId4"/>
            <a:srcRect t="28387" r="2" b="23881"/>
            <a:stretch/>
          </p:blipFill>
          <p:spPr>
            <a:xfrm>
              <a:off x="633997" y="3218101"/>
              <a:ext cx="4020296" cy="2476136"/>
            </a:xfrm>
            <a:prstGeom prst="rect">
              <a:avLst/>
            </a:prstGeom>
          </p:spPr>
        </p:pic>
      </p:grpSp>
      <p:sp>
        <p:nvSpPr>
          <p:cNvPr id="12" name="Dikdörtgen 11">
            <a:extLst>
              <a:ext uri="{FF2B5EF4-FFF2-40B4-BE49-F238E27FC236}">
                <a16:creationId xmlns="" xmlns:a16="http://schemas.microsoft.com/office/drawing/2014/main" id="{B6720C3C-D138-49AC-ADB2-916CBF117020}"/>
              </a:ext>
            </a:extLst>
          </p:cNvPr>
          <p:cNvSpPr/>
          <p:nvPr/>
        </p:nvSpPr>
        <p:spPr>
          <a:xfrm>
            <a:off x="1131417" y="1160474"/>
            <a:ext cx="4937407" cy="4537051"/>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sz="2000" dirty="0" err="1"/>
              <a:t>İnkalar</a:t>
            </a:r>
            <a:r>
              <a:rPr lang="en-US" sz="2000" dirty="0"/>
              <a:t>, </a:t>
            </a:r>
            <a:r>
              <a:rPr lang="tr-TR" sz="2000" dirty="0"/>
              <a:t>duvarları </a:t>
            </a:r>
            <a:r>
              <a:rPr lang="en-US" sz="2000" dirty="0" err="1"/>
              <a:t>bölgedeki</a:t>
            </a:r>
            <a:r>
              <a:rPr lang="en-US" sz="2000" dirty="0"/>
              <a:t> </a:t>
            </a:r>
            <a:r>
              <a:rPr lang="en-US" sz="2000" dirty="0" err="1"/>
              <a:t>kayaları</a:t>
            </a:r>
            <a:r>
              <a:rPr lang="en-US" sz="2000" dirty="0"/>
              <a:t> </a:t>
            </a:r>
            <a:r>
              <a:rPr lang="en-US" sz="2000" dirty="0" err="1"/>
              <a:t>şekillendirerek</a:t>
            </a:r>
            <a:r>
              <a:rPr lang="en-US" sz="2000" dirty="0"/>
              <a:t> </a:t>
            </a:r>
            <a:r>
              <a:rPr lang="tr-TR" sz="2000" dirty="0"/>
              <a:t>örmüşlerdir</a:t>
            </a:r>
            <a:r>
              <a:rPr lang="en-US" sz="2000" dirty="0"/>
              <a:t>.</a:t>
            </a:r>
          </a:p>
          <a:p>
            <a:pPr marL="285750" indent="-285750">
              <a:lnSpc>
                <a:spcPct val="90000"/>
              </a:lnSpc>
              <a:spcAft>
                <a:spcPts val="600"/>
              </a:spcAft>
              <a:buClr>
                <a:schemeClr val="accent1"/>
              </a:buClr>
              <a:buFont typeface="Calibri" panose="020F0502020204030204" pitchFamily="34" charset="0"/>
              <a:buChar char="•"/>
            </a:pPr>
            <a:r>
              <a:rPr lang="en-US" sz="2000" dirty="0" err="1"/>
              <a:t>Bölgedeki</a:t>
            </a:r>
            <a:r>
              <a:rPr lang="en-US" sz="2000" dirty="0"/>
              <a:t> </a:t>
            </a:r>
            <a:r>
              <a:rPr lang="en-US" sz="2000" dirty="0" err="1"/>
              <a:t>yoğun</a:t>
            </a:r>
            <a:r>
              <a:rPr lang="en-US" sz="2000" dirty="0"/>
              <a:t> </a:t>
            </a:r>
            <a:r>
              <a:rPr lang="en-US" sz="2000" dirty="0" err="1"/>
              <a:t>yağmur</a:t>
            </a:r>
            <a:r>
              <a:rPr lang="en-US" sz="2000" dirty="0"/>
              <a:t> </a:t>
            </a:r>
            <a:r>
              <a:rPr lang="en-US" sz="2000" dirty="0" err="1"/>
              <a:t>nedeniyle</a:t>
            </a:r>
            <a:r>
              <a:rPr lang="en-US" sz="2000" dirty="0"/>
              <a:t> </a:t>
            </a:r>
            <a:r>
              <a:rPr lang="en-US" sz="2000" dirty="0" err="1"/>
              <a:t>çatılar</a:t>
            </a:r>
            <a:r>
              <a:rPr lang="en-US" sz="2000" dirty="0"/>
              <a:t> </a:t>
            </a:r>
            <a:r>
              <a:rPr lang="en-US" sz="2000" dirty="0" err="1"/>
              <a:t>ve</a:t>
            </a:r>
            <a:r>
              <a:rPr lang="en-US" sz="2000" dirty="0"/>
              <a:t> </a:t>
            </a:r>
            <a:r>
              <a:rPr lang="en-US" sz="2000" dirty="0" err="1"/>
              <a:t>damlar</a:t>
            </a:r>
            <a:r>
              <a:rPr lang="en-US" sz="2000" dirty="0"/>
              <a:t> </a:t>
            </a:r>
            <a:r>
              <a:rPr lang="en-US" sz="2000" dirty="0" err="1"/>
              <a:t>suları</a:t>
            </a:r>
            <a:r>
              <a:rPr lang="en-US" sz="2000" dirty="0"/>
              <a:t> </a:t>
            </a:r>
            <a:r>
              <a:rPr lang="en-US" sz="2000" dirty="0" err="1"/>
              <a:t>yere</a:t>
            </a:r>
            <a:r>
              <a:rPr lang="en-US" sz="2000" dirty="0"/>
              <a:t> </a:t>
            </a:r>
            <a:r>
              <a:rPr lang="en-US" sz="2000" dirty="0" err="1"/>
              <a:t>aktaracak</a:t>
            </a:r>
            <a:r>
              <a:rPr lang="en-US" sz="2000" dirty="0"/>
              <a:t> </a:t>
            </a:r>
            <a:r>
              <a:rPr lang="en-US" sz="2000" dirty="0" err="1"/>
              <a:t>şekilde</a:t>
            </a:r>
            <a:r>
              <a:rPr lang="en-US" sz="2000" dirty="0"/>
              <a:t> </a:t>
            </a:r>
            <a:r>
              <a:rPr lang="tr-TR" sz="2000" dirty="0"/>
              <a:t>tasarlanmıştır</a:t>
            </a:r>
            <a:r>
              <a:rPr lang="en-US" sz="2000" dirty="0"/>
              <a:t>. </a:t>
            </a:r>
            <a:endParaRPr lang="tr-TR" sz="2000" dirty="0"/>
          </a:p>
          <a:p>
            <a:pPr marL="285750" indent="-285750">
              <a:lnSpc>
                <a:spcPct val="90000"/>
              </a:lnSpc>
              <a:spcAft>
                <a:spcPts val="600"/>
              </a:spcAft>
              <a:buClr>
                <a:schemeClr val="accent1"/>
              </a:buClr>
              <a:buFont typeface="Calibri" panose="020F0502020204030204" pitchFamily="34" charset="0"/>
              <a:buChar char="•"/>
            </a:pPr>
            <a:r>
              <a:rPr lang="en-US" sz="2000" dirty="0" err="1"/>
              <a:t>Erozyona</a:t>
            </a:r>
            <a:r>
              <a:rPr lang="en-US" sz="2000" dirty="0"/>
              <a:t>, </a:t>
            </a:r>
            <a:r>
              <a:rPr lang="en-US" sz="2000" dirty="0" err="1"/>
              <a:t>toprak</a:t>
            </a:r>
            <a:r>
              <a:rPr lang="en-US" sz="2000" dirty="0"/>
              <a:t> </a:t>
            </a:r>
            <a:r>
              <a:rPr lang="en-US" sz="2000" dirty="0" err="1"/>
              <a:t>kaymasına</a:t>
            </a:r>
            <a:r>
              <a:rPr lang="en-US" sz="2000" dirty="0"/>
              <a:t> </a:t>
            </a:r>
            <a:r>
              <a:rPr lang="en-US" sz="2000" dirty="0" err="1"/>
              <a:t>ve</a:t>
            </a:r>
            <a:r>
              <a:rPr lang="en-US" sz="2000" dirty="0"/>
              <a:t> </a:t>
            </a:r>
            <a:r>
              <a:rPr lang="en-US" sz="2000" dirty="0" err="1"/>
              <a:t>sele</a:t>
            </a:r>
            <a:r>
              <a:rPr lang="en-US" sz="2000" dirty="0"/>
              <a:t> </a:t>
            </a:r>
            <a:r>
              <a:rPr lang="en-US" sz="2000" dirty="0" err="1"/>
              <a:t>karşı</a:t>
            </a:r>
            <a:r>
              <a:rPr lang="en-US" sz="2000" dirty="0"/>
              <a:t> </a:t>
            </a:r>
            <a:r>
              <a:rPr lang="en-US" sz="2000" dirty="0" err="1"/>
              <a:t>taraçalar</a:t>
            </a:r>
            <a:r>
              <a:rPr lang="tr-TR" sz="2000" dirty="0"/>
              <a:t>d</a:t>
            </a:r>
            <a:r>
              <a:rPr lang="en-US" sz="2000" dirty="0"/>
              <a:t>a </a:t>
            </a:r>
            <a:r>
              <a:rPr lang="en-US" sz="2000" dirty="0" err="1"/>
              <a:t>önlemler</a:t>
            </a:r>
            <a:r>
              <a:rPr lang="en-US" sz="2000" dirty="0"/>
              <a:t> </a:t>
            </a:r>
            <a:r>
              <a:rPr lang="en-US" sz="2000" dirty="0" err="1"/>
              <a:t>alın</a:t>
            </a:r>
            <a:r>
              <a:rPr lang="tr-TR" sz="2000" dirty="0" err="1"/>
              <a:t>mış</a:t>
            </a:r>
            <a:r>
              <a:rPr lang="en-US" sz="2000" dirty="0"/>
              <a:t>. </a:t>
            </a:r>
            <a:r>
              <a:rPr lang="en-US" sz="2000" dirty="0" err="1"/>
              <a:t>Taraçalar</a:t>
            </a:r>
            <a:r>
              <a:rPr lang="en-US" sz="2000" dirty="0"/>
              <a:t> </a:t>
            </a:r>
            <a:r>
              <a:rPr lang="en-US" sz="2000" dirty="0" err="1"/>
              <a:t>suyu</a:t>
            </a:r>
            <a:r>
              <a:rPr lang="en-US" sz="2000" dirty="0"/>
              <a:t> </a:t>
            </a:r>
            <a:r>
              <a:rPr lang="en-US" sz="2000" dirty="0" err="1"/>
              <a:t>emecek</a:t>
            </a:r>
            <a:r>
              <a:rPr lang="en-US" sz="2000" dirty="0"/>
              <a:t> </a:t>
            </a:r>
            <a:r>
              <a:rPr lang="en-US" sz="2000" dirty="0" err="1"/>
              <a:t>malzemelerle</a:t>
            </a:r>
            <a:r>
              <a:rPr lang="en-US" sz="2000" dirty="0"/>
              <a:t> </a:t>
            </a:r>
            <a:r>
              <a:rPr lang="en-US" sz="2000" dirty="0" err="1" smtClean="0"/>
              <a:t>doldurul</a:t>
            </a:r>
            <a:r>
              <a:rPr lang="tr-TR" sz="2000" dirty="0" smtClean="0"/>
              <a:t>muş</a:t>
            </a:r>
            <a:r>
              <a:rPr lang="en-US" sz="2000" dirty="0" smtClean="0"/>
              <a:t> </a:t>
            </a:r>
            <a:r>
              <a:rPr lang="en-US" sz="2000" dirty="0" err="1"/>
              <a:t>ve</a:t>
            </a:r>
            <a:r>
              <a:rPr lang="en-US" sz="2000" dirty="0"/>
              <a:t> </a:t>
            </a:r>
            <a:r>
              <a:rPr lang="en-US" sz="2000" dirty="0" err="1"/>
              <a:t>toprak</a:t>
            </a:r>
            <a:r>
              <a:rPr lang="en-US" sz="2000" dirty="0"/>
              <a:t> </a:t>
            </a:r>
            <a:r>
              <a:rPr lang="en-US" sz="2000" dirty="0" err="1"/>
              <a:t>kayması</a:t>
            </a:r>
            <a:r>
              <a:rPr lang="en-US" sz="2000" dirty="0"/>
              <a:t> </a:t>
            </a:r>
            <a:r>
              <a:rPr lang="en-US" sz="2000" dirty="0" err="1"/>
              <a:t>önlen</a:t>
            </a:r>
            <a:r>
              <a:rPr lang="tr-TR" sz="2000" dirty="0" err="1"/>
              <a:t>miştir</a:t>
            </a:r>
            <a:r>
              <a:rPr lang="en-US" sz="2000" dirty="0"/>
              <a:t>.</a:t>
            </a:r>
            <a:endParaRPr lang="tr-TR" sz="2000" dirty="0"/>
          </a:p>
          <a:p>
            <a:pPr marL="285750" indent="-285750">
              <a:lnSpc>
                <a:spcPct val="90000"/>
              </a:lnSpc>
              <a:spcAft>
                <a:spcPts val="600"/>
              </a:spcAft>
              <a:buClr>
                <a:schemeClr val="accent1"/>
              </a:buClr>
              <a:buFont typeface="Calibri" panose="020F0502020204030204" pitchFamily="34" charset="0"/>
              <a:buChar char="•"/>
            </a:pPr>
            <a:r>
              <a:rPr lang="tr-TR" sz="2000" dirty="0"/>
              <a:t>S</a:t>
            </a:r>
            <a:r>
              <a:rPr lang="en-US" sz="2000" dirty="0"/>
              <a:t>ulama </a:t>
            </a:r>
            <a:r>
              <a:rPr lang="en-US" sz="2000" dirty="0" err="1"/>
              <a:t>kanalları</a:t>
            </a:r>
            <a:r>
              <a:rPr lang="en-US" sz="2000" dirty="0"/>
              <a:t> hem </a:t>
            </a:r>
            <a:r>
              <a:rPr lang="en-US" sz="2000" dirty="0" err="1"/>
              <a:t>fazla</a:t>
            </a:r>
            <a:r>
              <a:rPr lang="en-US" sz="2000" dirty="0"/>
              <a:t> </a:t>
            </a:r>
            <a:r>
              <a:rPr lang="en-US" sz="2000" dirty="0" err="1"/>
              <a:t>suyu</a:t>
            </a:r>
            <a:r>
              <a:rPr lang="en-US" sz="2000" dirty="0"/>
              <a:t> </a:t>
            </a:r>
            <a:r>
              <a:rPr lang="en-US" sz="2000" dirty="0" err="1"/>
              <a:t>tahliye</a:t>
            </a:r>
            <a:r>
              <a:rPr lang="en-US" sz="2000" dirty="0"/>
              <a:t> </a:t>
            </a:r>
            <a:r>
              <a:rPr lang="en-US" sz="2000" dirty="0" err="1"/>
              <a:t>etmek</a:t>
            </a:r>
            <a:r>
              <a:rPr lang="en-US" sz="2000" dirty="0"/>
              <a:t> hem de </a:t>
            </a:r>
            <a:r>
              <a:rPr lang="en-US" sz="2000" dirty="0" err="1"/>
              <a:t>şehre</a:t>
            </a:r>
            <a:r>
              <a:rPr lang="en-US" sz="2000" dirty="0"/>
              <a:t> </a:t>
            </a:r>
            <a:r>
              <a:rPr lang="en-US" sz="2000" dirty="0" err="1"/>
              <a:t>su</a:t>
            </a:r>
            <a:r>
              <a:rPr lang="en-US" sz="2000" dirty="0"/>
              <a:t> </a:t>
            </a:r>
            <a:r>
              <a:rPr lang="en-US" sz="2000" dirty="0" err="1"/>
              <a:t>sağlamak</a:t>
            </a:r>
            <a:r>
              <a:rPr lang="en-US" sz="2000" dirty="0"/>
              <a:t> </a:t>
            </a:r>
            <a:r>
              <a:rPr lang="en-US" sz="2000" dirty="0" err="1"/>
              <a:t>maksadıyla</a:t>
            </a:r>
            <a:r>
              <a:rPr lang="en-US" sz="2000" dirty="0"/>
              <a:t> </a:t>
            </a:r>
            <a:r>
              <a:rPr lang="en-US" sz="2000" dirty="0" err="1"/>
              <a:t>kullanıl</a:t>
            </a:r>
            <a:r>
              <a:rPr lang="tr-TR" sz="2000" dirty="0" err="1"/>
              <a:t>mıştır</a:t>
            </a:r>
            <a:r>
              <a:rPr lang="tr-TR" sz="2000" dirty="0"/>
              <a:t> (</a:t>
            </a:r>
            <a:r>
              <a:rPr lang="tr-TR" sz="2000" dirty="0" err="1"/>
              <a:t>Anonymous</a:t>
            </a:r>
            <a:r>
              <a:rPr lang="tr-TR" sz="2000" dirty="0"/>
              <a:t> 2019h).</a:t>
            </a:r>
            <a:endParaRPr lang="en-US" sz="2000" dirty="0"/>
          </a:p>
          <a:p>
            <a:pPr marL="285750" indent="-285750">
              <a:lnSpc>
                <a:spcPct val="90000"/>
              </a:lnSpc>
              <a:spcAft>
                <a:spcPts val="600"/>
              </a:spcAft>
              <a:buClr>
                <a:schemeClr val="accent1"/>
              </a:buClr>
              <a:buFont typeface="Calibri" panose="020F0502020204030204" pitchFamily="34" charset="0"/>
              <a:buChar char="•"/>
            </a:pPr>
            <a:endParaRPr lang="en-US" sz="2000" dirty="0"/>
          </a:p>
        </p:txBody>
      </p:sp>
      <p:sp>
        <p:nvSpPr>
          <p:cNvPr id="5" name="Metin kutusu 4">
            <a:extLst>
              <a:ext uri="{FF2B5EF4-FFF2-40B4-BE49-F238E27FC236}">
                <a16:creationId xmlns="" xmlns:a16="http://schemas.microsoft.com/office/drawing/2014/main" id="{A2907134-5BAB-4581-A51E-5D584E65C01E}"/>
              </a:ext>
            </a:extLst>
          </p:cNvPr>
          <p:cNvSpPr txBox="1"/>
          <p:nvPr/>
        </p:nvSpPr>
        <p:spPr>
          <a:xfrm>
            <a:off x="1180730" y="328474"/>
            <a:ext cx="7013359" cy="369332"/>
          </a:xfrm>
          <a:prstGeom prst="rect">
            <a:avLst/>
          </a:prstGeom>
          <a:noFill/>
        </p:spPr>
        <p:txBody>
          <a:bodyPr wrap="square" rtlCol="0">
            <a:spAutoFit/>
          </a:bodyPr>
          <a:lstStyle/>
          <a:p>
            <a:pPr marL="285750" indent="-285750">
              <a:buFont typeface="Arial" panose="020B0604020202020204" pitchFamily="34" charset="0"/>
              <a:buChar char="•"/>
            </a:pPr>
            <a:endParaRPr lang="tr-TR" dirty="0"/>
          </a:p>
        </p:txBody>
      </p:sp>
      <p:sp>
        <p:nvSpPr>
          <p:cNvPr id="6" name="Dikdörtgen 5">
            <a:extLst>
              <a:ext uri="{FF2B5EF4-FFF2-40B4-BE49-F238E27FC236}">
                <a16:creationId xmlns="" xmlns:a16="http://schemas.microsoft.com/office/drawing/2014/main" id="{23094F6D-0F66-4D43-A935-B3EA0132AC35}"/>
              </a:ext>
            </a:extLst>
          </p:cNvPr>
          <p:cNvSpPr/>
          <p:nvPr/>
        </p:nvSpPr>
        <p:spPr>
          <a:xfrm>
            <a:off x="7076223" y="697806"/>
            <a:ext cx="4015087"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20" name="Metin kutusu 19">
            <a:extLst>
              <a:ext uri="{FF2B5EF4-FFF2-40B4-BE49-F238E27FC236}">
                <a16:creationId xmlns="" xmlns:a16="http://schemas.microsoft.com/office/drawing/2014/main" id="{18E608AC-D009-41F2-8DC5-311520DBA27A}"/>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MİMARİ</a:t>
            </a:r>
            <a:endParaRPr lang="en-US" sz="2800" spc="-50" dirty="0">
              <a:solidFill>
                <a:srgbClr val="FFFFFF"/>
              </a:solidFill>
            </a:endParaRPr>
          </a:p>
        </p:txBody>
      </p:sp>
      <p:sp>
        <p:nvSpPr>
          <p:cNvPr id="3" name="Dikdörtgen 2">
            <a:extLst>
              <a:ext uri="{FF2B5EF4-FFF2-40B4-BE49-F238E27FC236}">
                <a16:creationId xmlns="" xmlns:a16="http://schemas.microsoft.com/office/drawing/2014/main" id="{4EEF1849-6544-49A0-9E6A-17BFDEDA9E40}"/>
              </a:ext>
            </a:extLst>
          </p:cNvPr>
          <p:cNvSpPr/>
          <p:nvPr/>
        </p:nvSpPr>
        <p:spPr>
          <a:xfrm>
            <a:off x="5181247" y="2040469"/>
            <a:ext cx="1455223"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Metin kutusu 17">
            <a:extLst>
              <a:ext uri="{FF2B5EF4-FFF2-40B4-BE49-F238E27FC236}">
                <a16:creationId xmlns="" xmlns:a16="http://schemas.microsoft.com/office/drawing/2014/main" id="{2ACBBE35-F16E-476E-B24E-DA6FEAC82DB2}"/>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1768098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 xmlns:a16="http://schemas.microsoft.com/office/drawing/2014/main" id="{A2907134-5BAB-4581-A51E-5D584E65C01E}"/>
              </a:ext>
            </a:extLst>
          </p:cNvPr>
          <p:cNvSpPr txBox="1"/>
          <p:nvPr/>
        </p:nvSpPr>
        <p:spPr>
          <a:xfrm>
            <a:off x="1180730" y="328474"/>
            <a:ext cx="7013359" cy="369332"/>
          </a:xfrm>
          <a:prstGeom prst="rect">
            <a:avLst/>
          </a:prstGeom>
          <a:noFill/>
        </p:spPr>
        <p:txBody>
          <a:bodyPr wrap="square" rtlCol="0">
            <a:spAutoFit/>
          </a:bodyPr>
          <a:lstStyle/>
          <a:p>
            <a:pPr marL="285750" indent="-285750">
              <a:buFont typeface="Arial" panose="020B0604020202020204" pitchFamily="34" charset="0"/>
              <a:buChar char="•"/>
            </a:pPr>
            <a:endParaRPr lang="tr-TR" dirty="0"/>
          </a:p>
        </p:txBody>
      </p:sp>
      <p:sp>
        <p:nvSpPr>
          <p:cNvPr id="6" name="Dikdörtgen 5">
            <a:extLst>
              <a:ext uri="{FF2B5EF4-FFF2-40B4-BE49-F238E27FC236}">
                <a16:creationId xmlns="" xmlns:a16="http://schemas.microsoft.com/office/drawing/2014/main" id="{23094F6D-0F66-4D43-A935-B3EA0132AC35}"/>
              </a:ext>
            </a:extLst>
          </p:cNvPr>
          <p:cNvSpPr/>
          <p:nvPr/>
        </p:nvSpPr>
        <p:spPr>
          <a:xfrm>
            <a:off x="7206181" y="1000429"/>
            <a:ext cx="4015087"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14" name="Metin kutusu 13">
            <a:extLst>
              <a:ext uri="{FF2B5EF4-FFF2-40B4-BE49-F238E27FC236}">
                <a16:creationId xmlns="" xmlns:a16="http://schemas.microsoft.com/office/drawing/2014/main" id="{F05A8E88-7EC4-4369-90D9-145DF5553448}"/>
              </a:ext>
            </a:extLst>
          </p:cNvPr>
          <p:cNvSpPr txBox="1"/>
          <p:nvPr/>
        </p:nvSpPr>
        <p:spPr>
          <a:xfrm>
            <a:off x="1" y="0"/>
            <a:ext cx="696024" cy="6702458"/>
          </a:xfrm>
          <a:prstGeom prst="rect">
            <a:avLst/>
          </a:prstGeom>
          <a:solidFill>
            <a:schemeClr val="accent2"/>
          </a:solidFill>
        </p:spPr>
        <p:txBody>
          <a:bodyPr vert="wordArtVert" wrap="square" rtlCol="0">
            <a:spAutoFit/>
          </a:bodyPr>
          <a:lstStyle/>
          <a:p>
            <a:pPr algn="ctr"/>
            <a:r>
              <a:rPr lang="tr-TR" sz="2800" b="1" spc="-50" dirty="0">
                <a:solidFill>
                  <a:srgbClr val="FFFFFF"/>
                </a:solidFill>
              </a:rPr>
              <a:t>MİMARİ</a:t>
            </a:r>
            <a:endParaRPr lang="en-US" sz="2800" spc="-50" dirty="0">
              <a:solidFill>
                <a:srgbClr val="FFFFFF"/>
              </a:solidFill>
            </a:endParaRPr>
          </a:p>
        </p:txBody>
      </p:sp>
      <p:sp>
        <p:nvSpPr>
          <p:cNvPr id="12" name="Metin kutusu 11">
            <a:extLst>
              <a:ext uri="{FF2B5EF4-FFF2-40B4-BE49-F238E27FC236}">
                <a16:creationId xmlns="" xmlns:a16="http://schemas.microsoft.com/office/drawing/2014/main" id="{C0185E2D-93E6-426B-9FBD-D7EA7A3BFF99}"/>
              </a:ext>
            </a:extLst>
          </p:cNvPr>
          <p:cNvSpPr txBox="1"/>
          <p:nvPr/>
        </p:nvSpPr>
        <p:spPr>
          <a:xfrm>
            <a:off x="7111128" y="1516139"/>
            <a:ext cx="4691232" cy="3670180"/>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Arial" panose="020B0604020202020204" pitchFamily="34" charset="0"/>
              <a:buChar char="•"/>
            </a:pPr>
            <a:r>
              <a:rPr lang="en-US" sz="2000" dirty="0"/>
              <a:t>Peru </a:t>
            </a:r>
            <a:r>
              <a:rPr lang="en-US" sz="2000" dirty="0" err="1"/>
              <a:t>devletine</a:t>
            </a:r>
            <a:r>
              <a:rPr lang="en-US" sz="2000" dirty="0"/>
              <a:t> </a:t>
            </a:r>
            <a:r>
              <a:rPr lang="en-US" sz="2000" dirty="0" err="1"/>
              <a:t>turizm</a:t>
            </a:r>
            <a:r>
              <a:rPr lang="en-US" sz="2000" dirty="0"/>
              <a:t> </a:t>
            </a:r>
            <a:r>
              <a:rPr lang="en-US" sz="2000" dirty="0" err="1"/>
              <a:t>açısından</a:t>
            </a:r>
            <a:r>
              <a:rPr lang="en-US" sz="2000" dirty="0"/>
              <a:t> </a:t>
            </a:r>
            <a:r>
              <a:rPr lang="en-US" sz="2000" dirty="0" err="1"/>
              <a:t>gelir</a:t>
            </a:r>
            <a:r>
              <a:rPr lang="en-US" sz="2000" dirty="0"/>
              <a:t> </a:t>
            </a:r>
            <a:r>
              <a:rPr lang="en-US" sz="2000" dirty="0" err="1"/>
              <a:t>kaynağı</a:t>
            </a:r>
            <a:r>
              <a:rPr lang="en-US" sz="2000" dirty="0"/>
              <a:t> </a:t>
            </a:r>
            <a:r>
              <a:rPr lang="en-US" sz="2000" dirty="0" err="1"/>
              <a:t>olan</a:t>
            </a:r>
            <a:r>
              <a:rPr lang="en-US" sz="2000" dirty="0"/>
              <a:t> </a:t>
            </a:r>
            <a:r>
              <a:rPr lang="en-US" sz="2000" dirty="0" err="1"/>
              <a:t>bu</a:t>
            </a:r>
            <a:r>
              <a:rPr lang="en-US" sz="2000" dirty="0"/>
              <a:t> </a:t>
            </a:r>
            <a:r>
              <a:rPr lang="en-US" sz="2000" dirty="0" err="1"/>
              <a:t>bölgede</a:t>
            </a:r>
            <a:r>
              <a:rPr lang="en-US" sz="2000" dirty="0"/>
              <a:t>, 90’lı </a:t>
            </a:r>
            <a:r>
              <a:rPr lang="en-US" sz="2000" dirty="0" err="1"/>
              <a:t>yılların</a:t>
            </a:r>
            <a:r>
              <a:rPr lang="en-US" sz="2000" dirty="0"/>
              <a:t> </a:t>
            </a:r>
            <a:r>
              <a:rPr lang="en-US" sz="2000" dirty="0" err="1"/>
              <a:t>sonunda</a:t>
            </a:r>
            <a:r>
              <a:rPr lang="en-US" sz="2000" dirty="0"/>
              <a:t> </a:t>
            </a:r>
            <a:r>
              <a:rPr lang="en-US" sz="2000" dirty="0" err="1"/>
              <a:t>teleferik</a:t>
            </a:r>
            <a:r>
              <a:rPr lang="en-US" sz="2000" dirty="0"/>
              <a:t> </a:t>
            </a:r>
            <a:r>
              <a:rPr lang="en-US" sz="2000" dirty="0" err="1"/>
              <a:t>ve</a:t>
            </a:r>
            <a:r>
              <a:rPr lang="en-US" sz="2000" dirty="0"/>
              <a:t> </a:t>
            </a:r>
            <a:r>
              <a:rPr lang="en-US" sz="2000" dirty="0" err="1"/>
              <a:t>lüks</a:t>
            </a:r>
            <a:r>
              <a:rPr lang="en-US" sz="2000" dirty="0"/>
              <a:t> </a:t>
            </a:r>
            <a:r>
              <a:rPr lang="en-US" sz="2000" dirty="0" err="1"/>
              <a:t>otel</a:t>
            </a:r>
            <a:r>
              <a:rPr lang="en-US" sz="2000" dirty="0"/>
              <a:t> </a:t>
            </a:r>
            <a:r>
              <a:rPr lang="en-US" sz="2000" dirty="0" err="1"/>
              <a:t>inşası</a:t>
            </a:r>
            <a:r>
              <a:rPr lang="en-US" sz="2000" dirty="0"/>
              <a:t> </a:t>
            </a:r>
            <a:r>
              <a:rPr lang="en-US" sz="2000" dirty="0" err="1"/>
              <a:t>için</a:t>
            </a:r>
            <a:r>
              <a:rPr lang="en-US" sz="2000" dirty="0"/>
              <a:t> </a:t>
            </a:r>
            <a:r>
              <a:rPr lang="en-US" sz="2000" dirty="0" err="1"/>
              <a:t>izin</a:t>
            </a:r>
            <a:r>
              <a:rPr lang="en-US" sz="2000" dirty="0"/>
              <a:t> </a:t>
            </a:r>
            <a:r>
              <a:rPr lang="en-US" sz="2000" dirty="0" err="1"/>
              <a:t>veril</a:t>
            </a:r>
            <a:r>
              <a:rPr lang="tr-TR" sz="2000" dirty="0" err="1"/>
              <a:t>miştir</a:t>
            </a:r>
            <a:r>
              <a:rPr lang="en-US" sz="2000" dirty="0"/>
              <a:t>. </a:t>
            </a:r>
          </a:p>
          <a:p>
            <a:pPr marL="342900" indent="-342900" defTabSz="914400">
              <a:lnSpc>
                <a:spcPct val="90000"/>
              </a:lnSpc>
              <a:spcAft>
                <a:spcPts val="600"/>
              </a:spcAft>
              <a:buClr>
                <a:schemeClr val="accent1"/>
              </a:buClr>
              <a:buFont typeface="Arial" panose="020B0604020202020204" pitchFamily="34" charset="0"/>
              <a:buChar char="•"/>
            </a:pPr>
            <a:r>
              <a:rPr lang="en-US" sz="2000" dirty="0"/>
              <a:t>Buna </a:t>
            </a:r>
            <a:r>
              <a:rPr lang="en-US" sz="2000" dirty="0" err="1"/>
              <a:t>karşın</a:t>
            </a:r>
            <a:r>
              <a:rPr lang="en-US" sz="2000" dirty="0"/>
              <a:t> </a:t>
            </a:r>
            <a:r>
              <a:rPr lang="en-US" sz="2000" dirty="0" err="1"/>
              <a:t>bu</a:t>
            </a:r>
            <a:r>
              <a:rPr lang="en-US" sz="2000" dirty="0"/>
              <a:t> </a:t>
            </a:r>
            <a:r>
              <a:rPr lang="en-US" sz="2000" dirty="0" err="1"/>
              <a:t>bölgede</a:t>
            </a:r>
            <a:r>
              <a:rPr lang="en-US" sz="2000" dirty="0"/>
              <a:t> </a:t>
            </a:r>
            <a:r>
              <a:rPr lang="en-US" sz="2000" dirty="0" err="1"/>
              <a:t>uçuş</a:t>
            </a:r>
            <a:r>
              <a:rPr lang="en-US" sz="2000" dirty="0"/>
              <a:t> </a:t>
            </a:r>
            <a:r>
              <a:rPr lang="en-US" sz="2000" dirty="0" err="1"/>
              <a:t>yasağı</a:t>
            </a:r>
            <a:r>
              <a:rPr lang="en-US" sz="2000" dirty="0"/>
              <a:t> </a:t>
            </a:r>
            <a:r>
              <a:rPr lang="en-US" sz="2000" dirty="0" err="1"/>
              <a:t>mevcut</a:t>
            </a:r>
            <a:r>
              <a:rPr lang="tr-TR" sz="2000" dirty="0"/>
              <a:t>tur</a:t>
            </a:r>
            <a:r>
              <a:rPr lang="en-US" sz="2000" dirty="0"/>
              <a:t>. </a:t>
            </a:r>
            <a:r>
              <a:rPr lang="en-US" sz="2000" dirty="0" err="1"/>
              <a:t>Yani</a:t>
            </a:r>
            <a:r>
              <a:rPr lang="en-US" sz="2000" dirty="0"/>
              <a:t> </a:t>
            </a:r>
            <a:r>
              <a:rPr lang="en-US" sz="2000" dirty="0" err="1"/>
              <a:t>hiçbir</a:t>
            </a:r>
            <a:r>
              <a:rPr lang="en-US" sz="2000" dirty="0"/>
              <a:t> </a:t>
            </a:r>
            <a:r>
              <a:rPr lang="en-US" sz="2000" dirty="0" err="1"/>
              <a:t>hava</a:t>
            </a:r>
            <a:r>
              <a:rPr lang="en-US" sz="2000" dirty="0"/>
              <a:t> </a:t>
            </a:r>
            <a:r>
              <a:rPr lang="en-US" sz="2000" dirty="0" err="1"/>
              <a:t>aracı</a:t>
            </a:r>
            <a:r>
              <a:rPr lang="en-US" sz="2000" dirty="0"/>
              <a:t> Machu Picchu </a:t>
            </a:r>
            <a:r>
              <a:rPr lang="en-US" sz="2000" dirty="0" err="1"/>
              <a:t>üzerinde</a:t>
            </a:r>
            <a:r>
              <a:rPr lang="tr-TR" sz="2000" dirty="0"/>
              <a:t>n</a:t>
            </a:r>
            <a:r>
              <a:rPr lang="en-US" sz="2000" dirty="0"/>
              <a:t> </a:t>
            </a:r>
            <a:r>
              <a:rPr lang="en-US" sz="2000" dirty="0" err="1"/>
              <a:t>uçam</a:t>
            </a:r>
            <a:r>
              <a:rPr lang="tr-TR" sz="2000" dirty="0" err="1"/>
              <a:t>amaktadır</a:t>
            </a:r>
            <a:r>
              <a:rPr lang="en-US" sz="2000" dirty="0"/>
              <a:t>.</a:t>
            </a:r>
            <a:endParaRPr lang="tr-TR" sz="2000" dirty="0"/>
          </a:p>
          <a:p>
            <a:pPr marL="342900" indent="-342900">
              <a:lnSpc>
                <a:spcPct val="90000"/>
              </a:lnSpc>
              <a:spcAft>
                <a:spcPts val="600"/>
              </a:spcAft>
              <a:buClr>
                <a:schemeClr val="accent1"/>
              </a:buClr>
              <a:buFont typeface="Arial" panose="020B0604020202020204" pitchFamily="34" charset="0"/>
              <a:buChar char="•"/>
            </a:pPr>
            <a:r>
              <a:rPr lang="en-US" sz="2000" dirty="0" err="1"/>
              <a:t>UNESCO’nun</a:t>
            </a:r>
            <a:r>
              <a:rPr lang="en-US" sz="2000" dirty="0"/>
              <a:t> </a:t>
            </a:r>
            <a:r>
              <a:rPr lang="en-US" sz="2000" dirty="0" err="1"/>
              <a:t>miras</a:t>
            </a:r>
            <a:r>
              <a:rPr lang="en-US" sz="2000" dirty="0"/>
              <a:t> </a:t>
            </a:r>
            <a:r>
              <a:rPr lang="en-US" sz="2000" dirty="0" err="1"/>
              <a:t>listesinde</a:t>
            </a:r>
            <a:r>
              <a:rPr lang="en-US" sz="2000" dirty="0"/>
              <a:t> </a:t>
            </a:r>
            <a:r>
              <a:rPr lang="en-US" sz="2000" dirty="0" err="1"/>
              <a:t>olmasına</a:t>
            </a:r>
            <a:r>
              <a:rPr lang="en-US" sz="2000" dirty="0"/>
              <a:t> </a:t>
            </a:r>
            <a:r>
              <a:rPr lang="en-US" sz="2000" dirty="0" err="1"/>
              <a:t>karşın</a:t>
            </a:r>
            <a:r>
              <a:rPr lang="en-US" sz="2000" dirty="0"/>
              <a:t> Machu Picchu</a:t>
            </a:r>
            <a:r>
              <a:rPr lang="tr-TR" sz="2000" dirty="0"/>
              <a:t> </a:t>
            </a:r>
            <a:r>
              <a:rPr lang="en-US" sz="2000" dirty="0"/>
              <a:t> “</a:t>
            </a:r>
            <a:r>
              <a:rPr lang="en-US" sz="2000" dirty="0" err="1"/>
              <a:t>Tehlike</a:t>
            </a:r>
            <a:r>
              <a:rPr lang="en-US" sz="2000" dirty="0"/>
              <a:t> </a:t>
            </a:r>
            <a:r>
              <a:rPr lang="en-US" sz="2000" dirty="0" err="1"/>
              <a:t>Altındaki</a:t>
            </a:r>
            <a:r>
              <a:rPr lang="en-US" sz="2000" dirty="0"/>
              <a:t> </a:t>
            </a:r>
            <a:r>
              <a:rPr lang="en-US" sz="2000" dirty="0" err="1"/>
              <a:t>Dünya</a:t>
            </a:r>
            <a:r>
              <a:rPr lang="en-US" sz="2000" dirty="0"/>
              <a:t> </a:t>
            </a:r>
            <a:r>
              <a:rPr lang="en-US" sz="2000" dirty="0" err="1"/>
              <a:t>Mirasları</a:t>
            </a:r>
            <a:r>
              <a:rPr lang="en-US" sz="2000" dirty="0"/>
              <a:t>” </a:t>
            </a:r>
            <a:r>
              <a:rPr lang="en-US" sz="2000" dirty="0" err="1"/>
              <a:t>listesinde</a:t>
            </a:r>
            <a:r>
              <a:rPr lang="en-US" sz="2000" dirty="0"/>
              <a:t> de </a:t>
            </a:r>
            <a:r>
              <a:rPr lang="en-US" sz="2000" dirty="0" err="1"/>
              <a:t>yer</a:t>
            </a:r>
            <a:r>
              <a:rPr lang="en-US" sz="2000" dirty="0"/>
              <a:t> </a:t>
            </a:r>
            <a:r>
              <a:rPr lang="tr-TR" sz="2000" dirty="0"/>
              <a:t>almaktadır (</a:t>
            </a:r>
            <a:r>
              <a:rPr lang="tr-TR" sz="2000" dirty="0" err="1"/>
              <a:t>Anonymous</a:t>
            </a:r>
            <a:r>
              <a:rPr lang="tr-TR" sz="2000" dirty="0"/>
              <a:t> 2019h).</a:t>
            </a:r>
            <a:endParaRPr lang="en-US" sz="2000" dirty="0"/>
          </a:p>
        </p:txBody>
      </p:sp>
      <p:grpSp>
        <p:nvGrpSpPr>
          <p:cNvPr id="2" name="Grup 1">
            <a:extLst>
              <a:ext uri="{FF2B5EF4-FFF2-40B4-BE49-F238E27FC236}">
                <a16:creationId xmlns="" xmlns:a16="http://schemas.microsoft.com/office/drawing/2014/main" id="{02815107-CB71-488E-8CA2-F2091CEDA1EF}"/>
              </a:ext>
            </a:extLst>
          </p:cNvPr>
          <p:cNvGrpSpPr/>
          <p:nvPr/>
        </p:nvGrpSpPr>
        <p:grpSpPr>
          <a:xfrm>
            <a:off x="970732" y="118083"/>
            <a:ext cx="5780848" cy="6131888"/>
            <a:chOff x="6311368" y="-2655"/>
            <a:chExt cx="5926353" cy="6334316"/>
          </a:xfrm>
        </p:grpSpPr>
        <p:pic>
          <p:nvPicPr>
            <p:cNvPr id="20" name="Resim 19">
              <a:extLst>
                <a:ext uri="{FF2B5EF4-FFF2-40B4-BE49-F238E27FC236}">
                  <a16:creationId xmlns="" xmlns:a16="http://schemas.microsoft.com/office/drawing/2014/main" id="{BADE3D81-F2D5-497E-8243-DFB29381EACE}"/>
                </a:ext>
              </a:extLst>
            </p:cNvPr>
            <p:cNvPicPr>
              <a:picLocks noChangeAspect="1"/>
            </p:cNvPicPr>
            <p:nvPr/>
          </p:nvPicPr>
          <p:blipFill rotWithShape="1">
            <a:blip r:embed="rId2"/>
            <a:srcRect t="6555" r="-1" b="-1"/>
            <a:stretch/>
          </p:blipFill>
          <p:spPr>
            <a:xfrm>
              <a:off x="6311368" y="-2"/>
              <a:ext cx="2917456" cy="3407774"/>
            </a:xfrm>
            <a:prstGeom prst="rect">
              <a:avLst/>
            </a:prstGeom>
          </p:spPr>
        </p:pic>
        <p:pic>
          <p:nvPicPr>
            <p:cNvPr id="22" name="Resim 21">
              <a:extLst>
                <a:ext uri="{FF2B5EF4-FFF2-40B4-BE49-F238E27FC236}">
                  <a16:creationId xmlns="" xmlns:a16="http://schemas.microsoft.com/office/drawing/2014/main" id="{DE0874BF-FA04-4A29-A956-C086AD31139B}"/>
                </a:ext>
              </a:extLst>
            </p:cNvPr>
            <p:cNvPicPr>
              <a:picLocks noChangeAspect="1"/>
            </p:cNvPicPr>
            <p:nvPr/>
          </p:nvPicPr>
          <p:blipFill rotWithShape="1">
            <a:blip r:embed="rId3"/>
            <a:srcRect t="18951" r="2" b="3082"/>
            <a:stretch/>
          </p:blipFill>
          <p:spPr>
            <a:xfrm>
              <a:off x="9320264" y="-2655"/>
              <a:ext cx="2917457" cy="3407774"/>
            </a:xfrm>
            <a:prstGeom prst="rect">
              <a:avLst/>
            </a:prstGeom>
          </p:spPr>
        </p:pic>
        <p:pic>
          <p:nvPicPr>
            <p:cNvPr id="24" name="Resim 23">
              <a:extLst>
                <a:ext uri="{FF2B5EF4-FFF2-40B4-BE49-F238E27FC236}">
                  <a16:creationId xmlns="" xmlns:a16="http://schemas.microsoft.com/office/drawing/2014/main" id="{DD571550-2A4C-404A-A3C3-3587CE8CD8E0}"/>
                </a:ext>
              </a:extLst>
            </p:cNvPr>
            <p:cNvPicPr>
              <a:picLocks noChangeAspect="1"/>
            </p:cNvPicPr>
            <p:nvPr/>
          </p:nvPicPr>
          <p:blipFill rotWithShape="1">
            <a:blip r:embed="rId4"/>
            <a:srcRect t="16650" r="1" b="35474"/>
            <a:stretch/>
          </p:blipFill>
          <p:spPr>
            <a:xfrm>
              <a:off x="6311368" y="3494316"/>
              <a:ext cx="5926353" cy="2837345"/>
            </a:xfrm>
            <a:prstGeom prst="rect">
              <a:avLst/>
            </a:prstGeom>
          </p:spPr>
        </p:pic>
      </p:grpSp>
      <p:sp>
        <p:nvSpPr>
          <p:cNvPr id="10" name="Metin kutusu 9">
            <a:extLst>
              <a:ext uri="{FF2B5EF4-FFF2-40B4-BE49-F238E27FC236}">
                <a16:creationId xmlns="" xmlns:a16="http://schemas.microsoft.com/office/drawing/2014/main" id="{9C994F53-7813-4B4B-BD44-6F246A57C2FE}"/>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2575032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6" name="İçerik Yer Tutucusu 5"/>
          <p:cNvSpPr txBox="1">
            <a:spLocks noGrp="1"/>
          </p:cNvSpPr>
          <p:nvPr>
            <p:ph idx="1"/>
          </p:nvPr>
        </p:nvSpPr>
        <p:spPr>
          <a:prstGeom prst="rect">
            <a:avLst/>
          </a:prstGeom>
          <a:noFill/>
        </p:spPr>
        <p:txBody>
          <a:bodyPr vert="wordArtVert" wrap="square" rtlCol="0">
            <a:spAutoFit/>
          </a:bodyPr>
          <a:lstStyle/>
          <a:p>
            <a:r>
              <a:rPr lang="tr-TR" sz="3000" b="1" dirty="0">
                <a:solidFill>
                  <a:schemeClr val="bg1"/>
                </a:solidFill>
              </a:rPr>
              <a:t>MİMARİ</a:t>
            </a:r>
          </a:p>
        </p:txBody>
      </p:sp>
      <p:sp>
        <p:nvSpPr>
          <p:cNvPr id="4" name="Dikdörtgen 3"/>
          <p:cNvSpPr/>
          <p:nvPr/>
        </p:nvSpPr>
        <p:spPr>
          <a:xfrm>
            <a:off x="-36426" y="-62753"/>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48083" y="1371600"/>
            <a:ext cx="732508" cy="3784600"/>
          </a:xfrm>
          <a:prstGeom prst="rect">
            <a:avLst/>
          </a:prstGeom>
          <a:noFill/>
        </p:spPr>
        <p:txBody>
          <a:bodyPr vert="wordArtVert" wrap="square" rtlCol="0">
            <a:spAutoFit/>
          </a:bodyPr>
          <a:lstStyle/>
          <a:p>
            <a:r>
              <a:rPr lang="tr-TR" sz="3000" b="1" dirty="0">
                <a:solidFill>
                  <a:schemeClr val="bg1"/>
                </a:solidFill>
              </a:rPr>
              <a:t>MİMARİ</a:t>
            </a:r>
          </a:p>
        </p:txBody>
      </p:sp>
      <p:pic>
        <p:nvPicPr>
          <p:cNvPr id="10" name="Resi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65" y="-83243"/>
            <a:ext cx="11447835" cy="6439408"/>
          </a:xfrm>
          <a:prstGeom prst="rect">
            <a:avLst/>
          </a:prstGeom>
        </p:spPr>
      </p:pic>
      <p:sp>
        <p:nvSpPr>
          <p:cNvPr id="11" name="Metin kutusu 10"/>
          <p:cNvSpPr txBox="1"/>
          <p:nvPr/>
        </p:nvSpPr>
        <p:spPr>
          <a:xfrm>
            <a:off x="902510" y="138728"/>
            <a:ext cx="6290770" cy="2554545"/>
          </a:xfrm>
          <a:prstGeom prst="rect">
            <a:avLst/>
          </a:prstGeom>
          <a:solidFill>
            <a:schemeClr val="bg1">
              <a:alpha val="82000"/>
            </a:schemeClr>
          </a:solidFill>
          <a:ln>
            <a:solidFill>
              <a:schemeClr val="accent1"/>
            </a:solidFill>
          </a:ln>
        </p:spPr>
        <p:txBody>
          <a:bodyPr wrap="square" rtlCol="0">
            <a:spAutoFit/>
          </a:bodyPr>
          <a:lstStyle/>
          <a:p>
            <a:pPr algn="ctr"/>
            <a:r>
              <a:rPr lang="tr-TR" sz="2000" dirty="0"/>
              <a:t>Günümüzde üzerine kurulmuş modern kent ile iç içe geçmiş olan eski bir </a:t>
            </a:r>
            <a:r>
              <a:rPr lang="tr-TR" sz="2000" dirty="0" err="1"/>
              <a:t>İnka</a:t>
            </a:r>
            <a:r>
              <a:rPr lang="tr-TR" sz="2000" dirty="0"/>
              <a:t> şehridir. </a:t>
            </a:r>
            <a:r>
              <a:rPr lang="tr-TR" sz="2000" dirty="0" err="1"/>
              <a:t>İnkalar</a:t>
            </a:r>
            <a:r>
              <a:rPr lang="tr-TR" sz="2000" dirty="0"/>
              <a:t> en önemli tapınaklarını ve saraylarını bu şehre ve çevresine yapmışlardır. İspanyol istilacılarının eline geçtikten sonra çok büyük bir yıkıma uğramış olsa da hala görülmeye değer onlarca mimari unsuru barındırmaktadır (</a:t>
            </a:r>
            <a:r>
              <a:rPr lang="tr-TR" sz="2000" dirty="0" err="1"/>
              <a:t>Anonymous</a:t>
            </a:r>
            <a:r>
              <a:rPr lang="tr-TR" sz="2000" dirty="0"/>
              <a:t> 2018c).</a:t>
            </a:r>
            <a:endParaRPr lang="tr-TR" sz="2000" b="1" dirty="0"/>
          </a:p>
          <a:p>
            <a:pPr algn="ctr"/>
            <a:endParaRPr lang="tr-TR" sz="2000" dirty="0"/>
          </a:p>
        </p:txBody>
      </p:sp>
      <p:sp>
        <p:nvSpPr>
          <p:cNvPr id="8" name="Metin kutusu 7">
            <a:extLst>
              <a:ext uri="{FF2B5EF4-FFF2-40B4-BE49-F238E27FC236}">
                <a16:creationId xmlns="" xmlns:a16="http://schemas.microsoft.com/office/drawing/2014/main" id="{B8238E11-F604-474B-926E-6D6B8C966778}"/>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1519961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graphicFrame>
        <p:nvGraphicFramePr>
          <p:cNvPr id="4" name="İçerik Yer Tutucusu 3"/>
          <p:cNvGraphicFramePr>
            <a:graphicFrameLocks noGrp="1"/>
          </p:cNvGraphicFramePr>
          <p:nvPr>
            <p:ph idx="1"/>
            <p:extLst>
              <p:ext uri="{D42A27DB-BD31-4B8C-83A1-F6EECF244321}">
                <p14:modId xmlns:p14="http://schemas.microsoft.com/office/powerpoint/2010/main" val="1046906260"/>
              </p:ext>
            </p:extLst>
          </p:nvPr>
        </p:nvGraphicFramePr>
        <p:xfrm>
          <a:off x="1096963" y="1063943"/>
          <a:ext cx="10058400" cy="40227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Metin kutusu 4"/>
          <p:cNvSpPr txBox="1"/>
          <p:nvPr/>
        </p:nvSpPr>
        <p:spPr>
          <a:xfrm>
            <a:off x="1" y="0"/>
            <a:ext cx="812799" cy="6858000"/>
          </a:xfrm>
          <a:prstGeom prst="rect">
            <a:avLst/>
          </a:prstGeom>
          <a:solidFill>
            <a:schemeClr val="accent2"/>
          </a:solidFill>
        </p:spPr>
        <p:txBody>
          <a:bodyPr wrap="square" rtlCol="0">
            <a:spAutoFit/>
          </a:bodyPr>
          <a:lstStyle/>
          <a:p>
            <a:endParaRPr lang="tr-TR" dirty="0"/>
          </a:p>
        </p:txBody>
      </p:sp>
      <p:sp>
        <p:nvSpPr>
          <p:cNvPr id="6" name="Metin kutusu 5"/>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8" name="Metin kutusu 7"/>
          <p:cNvSpPr txBox="1"/>
          <p:nvPr/>
        </p:nvSpPr>
        <p:spPr>
          <a:xfrm>
            <a:off x="99028" y="1529382"/>
            <a:ext cx="696024" cy="3132268"/>
          </a:xfrm>
          <a:prstGeom prst="rect">
            <a:avLst/>
          </a:prstGeom>
          <a:noFill/>
        </p:spPr>
        <p:txBody>
          <a:bodyPr vert="wordArtVert" wrap="none" rtlCol="0">
            <a:spAutoFit/>
          </a:bodyPr>
          <a:lstStyle/>
          <a:p>
            <a:r>
              <a:rPr lang="tr-TR" sz="2800" b="1" dirty="0">
                <a:solidFill>
                  <a:schemeClr val="bg1"/>
                </a:solidFill>
              </a:rPr>
              <a:t>TARİHİ</a:t>
            </a:r>
          </a:p>
        </p:txBody>
      </p:sp>
    </p:spTree>
    <p:extLst>
      <p:ext uri="{BB962C8B-B14F-4D97-AF65-F5344CB8AC3E}">
        <p14:creationId xmlns:p14="http://schemas.microsoft.com/office/powerpoint/2010/main" val="15074218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Metin kutusu 5"/>
          <p:cNvSpPr txBox="1"/>
          <p:nvPr/>
        </p:nvSpPr>
        <p:spPr>
          <a:xfrm>
            <a:off x="48083" y="1371600"/>
            <a:ext cx="732508" cy="3784600"/>
          </a:xfrm>
          <a:prstGeom prst="rect">
            <a:avLst/>
          </a:prstGeom>
          <a:noFill/>
        </p:spPr>
        <p:txBody>
          <a:bodyPr vert="wordArtVert" wrap="square" rtlCol="0">
            <a:spAutoFit/>
          </a:bodyPr>
          <a:lstStyle/>
          <a:p>
            <a:r>
              <a:rPr lang="tr-TR" sz="3000" b="1" dirty="0">
                <a:solidFill>
                  <a:schemeClr val="bg1"/>
                </a:solidFill>
              </a:rPr>
              <a:t>MİMARİ</a:t>
            </a:r>
          </a:p>
        </p:txBody>
      </p:sp>
      <p:sp>
        <p:nvSpPr>
          <p:cNvPr id="10" name="Metin kutusu 9"/>
          <p:cNvSpPr txBox="1"/>
          <p:nvPr/>
        </p:nvSpPr>
        <p:spPr>
          <a:xfrm>
            <a:off x="9725020" y="6457890"/>
            <a:ext cx="2466975" cy="400110"/>
          </a:xfrm>
          <a:prstGeom prst="rect">
            <a:avLst/>
          </a:prstGeom>
          <a:solidFill>
            <a:schemeClr val="accent2"/>
          </a:solidFill>
        </p:spPr>
        <p:txBody>
          <a:bodyPr wrap="square" rtlCol="0">
            <a:spAutoFit/>
          </a:bodyPr>
          <a:lstStyle/>
          <a:p>
            <a:pPr algn="ctr"/>
            <a:r>
              <a:rPr lang="tr-TR" sz="2000" b="1" dirty="0">
                <a:solidFill>
                  <a:schemeClr val="bg1"/>
                </a:solidFill>
              </a:rPr>
              <a:t>İNKA TAŞ İŞÇİLİĞİ</a:t>
            </a:r>
          </a:p>
        </p:txBody>
      </p:sp>
      <p:sp>
        <p:nvSpPr>
          <p:cNvPr id="12" name="Dikdörtgen 11"/>
          <p:cNvSpPr/>
          <p:nvPr/>
        </p:nvSpPr>
        <p:spPr>
          <a:xfrm>
            <a:off x="864029" y="5222677"/>
            <a:ext cx="5239659" cy="707886"/>
          </a:xfrm>
          <a:prstGeom prst="rect">
            <a:avLst/>
          </a:prstGeom>
          <a:solidFill>
            <a:schemeClr val="bg1">
              <a:lumMod val="85000"/>
            </a:schemeClr>
          </a:solidFill>
          <a:ln>
            <a:solidFill>
              <a:schemeClr val="accent1"/>
            </a:solidFill>
          </a:ln>
        </p:spPr>
        <p:txBody>
          <a:bodyPr wrap="square">
            <a:spAutoFit/>
          </a:bodyPr>
          <a:lstStyle/>
          <a:p>
            <a:r>
              <a:rPr lang="tr-TR" sz="2000" dirty="0"/>
              <a:t>Kapı, pencere ve duvar nişlerinde en baskın biçim olarak ikizkenar yamuk kullanmışlardır.</a:t>
            </a:r>
          </a:p>
        </p:txBody>
      </p:sp>
      <p:pic>
        <p:nvPicPr>
          <p:cNvPr id="13" name="Resim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087" y="2069473"/>
            <a:ext cx="5950852" cy="3969218"/>
          </a:xfrm>
          <a:prstGeom prst="rect">
            <a:avLst/>
          </a:prstGeom>
        </p:spPr>
      </p:pic>
      <p:pic>
        <p:nvPicPr>
          <p:cNvPr id="4" name="İçerik Yer Tutucus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7552" y="2069473"/>
            <a:ext cx="5256136" cy="2952470"/>
          </a:xfrm>
        </p:spPr>
      </p:pic>
      <p:sp>
        <p:nvSpPr>
          <p:cNvPr id="14" name="Metin kutusu 13"/>
          <p:cNvSpPr txBox="1"/>
          <p:nvPr/>
        </p:nvSpPr>
        <p:spPr>
          <a:xfrm>
            <a:off x="1190173" y="404179"/>
            <a:ext cx="9985828" cy="1323439"/>
          </a:xfrm>
          <a:prstGeom prst="rect">
            <a:avLst/>
          </a:prstGeom>
          <a:solidFill>
            <a:schemeClr val="accent5">
              <a:lumMod val="20000"/>
              <a:lumOff val="80000"/>
              <a:alpha val="82000"/>
            </a:schemeClr>
          </a:solidFill>
          <a:ln>
            <a:solidFill>
              <a:schemeClr val="accent1"/>
            </a:solidFill>
          </a:ln>
        </p:spPr>
        <p:txBody>
          <a:bodyPr wrap="square" rtlCol="0">
            <a:spAutoFit/>
          </a:bodyPr>
          <a:lstStyle/>
          <a:p>
            <a:r>
              <a:rPr lang="tr-TR" sz="2000" b="1" dirty="0" err="1"/>
              <a:t>İnka</a:t>
            </a:r>
            <a:r>
              <a:rPr lang="tr-TR" sz="2000" b="1" dirty="0"/>
              <a:t> mimarisi</a:t>
            </a:r>
            <a:r>
              <a:rPr lang="tr-TR" sz="2000" dirty="0"/>
              <a:t> üç temel kavram üzerine kurulmuştur: hassaslık, kullanışlılık ve sadelik. Yapıları, kusursuz bir şekilde yontulmuş, her biri tonlarca ağırlıkta olan, harçsız olarak birbirine kolaylıkla oturtulan taş bloklardan oluşmuştur  (Anonim 2019f).</a:t>
            </a:r>
            <a:endParaRPr lang="tr-TR" sz="2000" b="1" dirty="0"/>
          </a:p>
          <a:p>
            <a:endParaRPr lang="tr-TR" sz="2000" dirty="0"/>
          </a:p>
        </p:txBody>
      </p:sp>
    </p:spTree>
    <p:extLst>
      <p:ext uri="{BB962C8B-B14F-4D97-AF65-F5344CB8AC3E}">
        <p14:creationId xmlns:p14="http://schemas.microsoft.com/office/powerpoint/2010/main" val="822859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9" name="İçerik Yer Tutucusu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0591" y="1"/>
            <a:ext cx="11406293" cy="6416040"/>
          </a:xfrm>
        </p:spPr>
      </p:pic>
      <p:sp>
        <p:nvSpPr>
          <p:cNvPr id="4" name="Dikdörtgen 3"/>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48083" y="1371600"/>
            <a:ext cx="732508" cy="3784600"/>
          </a:xfrm>
          <a:prstGeom prst="rect">
            <a:avLst/>
          </a:prstGeom>
          <a:noFill/>
        </p:spPr>
        <p:txBody>
          <a:bodyPr vert="wordArtVert" wrap="square" rtlCol="0">
            <a:spAutoFit/>
          </a:bodyPr>
          <a:lstStyle/>
          <a:p>
            <a:r>
              <a:rPr lang="tr-TR" sz="3000" b="1" dirty="0">
                <a:solidFill>
                  <a:schemeClr val="bg1"/>
                </a:solidFill>
              </a:rPr>
              <a:t>MİMARİ</a:t>
            </a:r>
          </a:p>
        </p:txBody>
      </p:sp>
      <p:sp>
        <p:nvSpPr>
          <p:cNvPr id="10" name="Metin kutusu 9"/>
          <p:cNvSpPr txBox="1"/>
          <p:nvPr/>
        </p:nvSpPr>
        <p:spPr>
          <a:xfrm>
            <a:off x="1097280" y="121920"/>
            <a:ext cx="4053840" cy="2862322"/>
          </a:xfrm>
          <a:prstGeom prst="rect">
            <a:avLst/>
          </a:prstGeom>
          <a:solidFill>
            <a:schemeClr val="bg1">
              <a:alpha val="69000"/>
            </a:schemeClr>
          </a:solidFill>
          <a:ln>
            <a:solidFill>
              <a:schemeClr val="accent1"/>
            </a:solidFill>
          </a:ln>
        </p:spPr>
        <p:txBody>
          <a:bodyPr wrap="square" rtlCol="0">
            <a:spAutoFit/>
          </a:bodyPr>
          <a:lstStyle/>
          <a:p>
            <a:pPr algn="ctr"/>
            <a:r>
              <a:rPr lang="tr-TR" sz="2000" b="1" dirty="0"/>
              <a:t>Plaza de </a:t>
            </a:r>
            <a:r>
              <a:rPr lang="tr-TR" sz="2000" b="1" dirty="0" err="1"/>
              <a:t>Armas</a:t>
            </a:r>
            <a:r>
              <a:rPr lang="tr-TR" sz="2000" b="1" dirty="0"/>
              <a:t> (Savaşçılar Meydanı)</a:t>
            </a:r>
          </a:p>
          <a:p>
            <a:pPr algn="ctr"/>
            <a:r>
              <a:rPr lang="tr-TR" sz="2000" dirty="0"/>
              <a:t>Kentin ana meydanı olan Plaza de </a:t>
            </a:r>
            <a:r>
              <a:rPr lang="tr-TR" sz="2000" dirty="0" err="1"/>
              <a:t>Armas</a:t>
            </a:r>
            <a:r>
              <a:rPr lang="tr-TR" sz="2000" dirty="0"/>
              <a:t> ve çevresi kolonyal döneme ait binalar ve kiliselerle kaplıdır. Bunların yanı sıra restoran, kafe ve hatıra eşya satan dükkanları ile meydan, şehrin bir eğlence ve cazibe merkezidir (Anonim 2013).</a:t>
            </a:r>
            <a:endParaRPr lang="tr-TR" sz="2000" b="1" dirty="0"/>
          </a:p>
          <a:p>
            <a:pPr algn="ctr"/>
            <a:endParaRPr lang="tr-TR" sz="2000" dirty="0"/>
          </a:p>
        </p:txBody>
      </p:sp>
      <p:sp>
        <p:nvSpPr>
          <p:cNvPr id="7" name="Metin kutusu 6">
            <a:extLst>
              <a:ext uri="{FF2B5EF4-FFF2-40B4-BE49-F238E27FC236}">
                <a16:creationId xmlns="" xmlns:a16="http://schemas.microsoft.com/office/drawing/2014/main" id="{CBED81F3-04CC-4D1E-8F4A-25D974782952}"/>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1391523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48083" y="1371600"/>
            <a:ext cx="1280351" cy="3784600"/>
          </a:xfrm>
          <a:prstGeom prst="rect">
            <a:avLst/>
          </a:prstGeom>
          <a:noFill/>
        </p:spPr>
        <p:txBody>
          <a:bodyPr vert="wordArtVert" wrap="square" rtlCol="0">
            <a:spAutoFit/>
          </a:bodyPr>
          <a:lstStyle/>
          <a:p>
            <a:r>
              <a:rPr lang="tr-TR" sz="3000" b="1" dirty="0">
                <a:solidFill>
                  <a:schemeClr val="bg1"/>
                </a:solidFill>
              </a:rPr>
              <a:t>MİMARİİ</a:t>
            </a:r>
          </a:p>
        </p:txBody>
      </p:sp>
      <p:sp>
        <p:nvSpPr>
          <p:cNvPr id="11" name="Metin kutusu 10"/>
          <p:cNvSpPr txBox="1"/>
          <p:nvPr/>
        </p:nvSpPr>
        <p:spPr>
          <a:xfrm>
            <a:off x="984373" y="5004137"/>
            <a:ext cx="11013729" cy="1015663"/>
          </a:xfrm>
          <a:prstGeom prst="rect">
            <a:avLst/>
          </a:prstGeom>
          <a:solidFill>
            <a:schemeClr val="accent5">
              <a:lumMod val="20000"/>
              <a:lumOff val="80000"/>
              <a:alpha val="82000"/>
            </a:schemeClr>
          </a:solidFill>
          <a:ln>
            <a:solidFill>
              <a:schemeClr val="accent1"/>
            </a:solidFill>
          </a:ln>
        </p:spPr>
        <p:txBody>
          <a:bodyPr wrap="square" rtlCol="0">
            <a:spAutoFit/>
          </a:bodyPr>
          <a:lstStyle/>
          <a:p>
            <a:pPr algn="ctr"/>
            <a:r>
              <a:rPr lang="tr-TR" sz="2000" b="1" dirty="0" err="1"/>
              <a:t>Cusco</a:t>
            </a:r>
            <a:r>
              <a:rPr lang="tr-TR" sz="2000" b="1" dirty="0"/>
              <a:t> </a:t>
            </a:r>
            <a:r>
              <a:rPr lang="tr-TR" sz="2000" b="1" dirty="0" err="1"/>
              <a:t>Cathedral</a:t>
            </a:r>
            <a:r>
              <a:rPr lang="tr-TR" sz="2000" b="1" dirty="0"/>
              <a:t> (16.yy) &amp; İ</a:t>
            </a:r>
            <a:r>
              <a:rPr lang="es-ES" sz="2000" b="1" dirty="0"/>
              <a:t>glesia de la compañia de jesus</a:t>
            </a:r>
            <a:r>
              <a:rPr lang="tr-TR" sz="2000" b="1" dirty="0"/>
              <a:t> (Cizvit kilisesi 17.yy)</a:t>
            </a:r>
          </a:p>
          <a:p>
            <a:pPr algn="ctr"/>
            <a:r>
              <a:rPr lang="tr-TR" sz="2000" dirty="0"/>
              <a:t>Her ikisi de şehir merkezinde yer almaktadır. Peru’daki İspanyol Barok mimarisinin en belirgin örneklerindendir. </a:t>
            </a:r>
            <a:endParaRPr lang="tr-TR" sz="2000" b="1" dirty="0"/>
          </a:p>
        </p:txBody>
      </p:sp>
      <p:pic>
        <p:nvPicPr>
          <p:cNvPr id="15" name="Resi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591" y="0"/>
            <a:ext cx="11421294" cy="4648200"/>
          </a:xfrm>
          <a:prstGeom prst="rect">
            <a:avLst/>
          </a:prstGeom>
          <a:ln>
            <a:noFill/>
          </a:ln>
          <a:effectLst>
            <a:outerShdw blurRad="44450" dist="27940" dir="5400000" algn="ctr">
              <a:srgbClr val="000000">
                <a:alpha val="32000"/>
              </a:srgbClr>
            </a:outerShdw>
            <a:softEdge rad="127000"/>
          </a:effectLst>
          <a:scene3d>
            <a:camera prst="orthographicFront"/>
            <a:lightRig rig="balanced" dir="t">
              <a:rot lat="0" lon="0" rev="8700000"/>
            </a:lightRig>
          </a:scene3d>
          <a:sp3d>
            <a:bevelT w="190500" h="38100"/>
          </a:sp3d>
        </p:spPr>
      </p:pic>
      <p:sp>
        <p:nvSpPr>
          <p:cNvPr id="6" name="Metin kutusu 5">
            <a:extLst>
              <a:ext uri="{FF2B5EF4-FFF2-40B4-BE49-F238E27FC236}">
                <a16:creationId xmlns="" xmlns:a16="http://schemas.microsoft.com/office/drawing/2014/main" id="{D94C99D9-8A99-46B3-9239-AF73DE9CEE50}"/>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2073500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Metin kutusu 4"/>
          <p:cNvSpPr txBox="1"/>
          <p:nvPr/>
        </p:nvSpPr>
        <p:spPr>
          <a:xfrm>
            <a:off x="48083" y="1371600"/>
            <a:ext cx="1280351" cy="3784600"/>
          </a:xfrm>
          <a:prstGeom prst="rect">
            <a:avLst/>
          </a:prstGeom>
          <a:noFill/>
        </p:spPr>
        <p:txBody>
          <a:bodyPr vert="wordArtVert" wrap="square" rtlCol="0">
            <a:spAutoFit/>
          </a:bodyPr>
          <a:lstStyle/>
          <a:p>
            <a:r>
              <a:rPr lang="tr-TR" sz="3000" b="1" dirty="0">
                <a:solidFill>
                  <a:schemeClr val="bg1"/>
                </a:solidFill>
              </a:rPr>
              <a:t>MİMARİİ</a:t>
            </a:r>
          </a:p>
        </p:txBody>
      </p:sp>
      <p:sp>
        <p:nvSpPr>
          <p:cNvPr id="9" name="Metin kutusu 8"/>
          <p:cNvSpPr txBox="1"/>
          <p:nvPr/>
        </p:nvSpPr>
        <p:spPr>
          <a:xfrm>
            <a:off x="5399314" y="-1"/>
            <a:ext cx="6792686" cy="1631216"/>
          </a:xfrm>
          <a:prstGeom prst="rect">
            <a:avLst/>
          </a:prstGeom>
          <a:solidFill>
            <a:schemeClr val="accent5">
              <a:lumMod val="20000"/>
              <a:lumOff val="80000"/>
              <a:alpha val="82000"/>
            </a:schemeClr>
          </a:solidFill>
        </p:spPr>
        <p:txBody>
          <a:bodyPr wrap="square" rtlCol="0">
            <a:spAutoFit/>
          </a:bodyPr>
          <a:lstStyle/>
          <a:p>
            <a:pPr algn="ctr"/>
            <a:r>
              <a:rPr lang="tr-TR" sz="2000" b="1" dirty="0"/>
              <a:t>I</a:t>
            </a:r>
            <a:r>
              <a:rPr lang="es-ES" sz="2000" b="1" dirty="0"/>
              <a:t>glesia de la compañia de jesus</a:t>
            </a:r>
            <a:r>
              <a:rPr lang="tr-TR" sz="2000" b="1" dirty="0"/>
              <a:t>(</a:t>
            </a:r>
            <a:r>
              <a:rPr lang="en-US" sz="2000" b="1" dirty="0"/>
              <a:t>The Company of Jesus Church</a:t>
            </a:r>
            <a:r>
              <a:rPr lang="tr-TR" sz="2000" b="1" dirty="0"/>
              <a:t>)</a:t>
            </a:r>
          </a:p>
          <a:p>
            <a:pPr algn="ctr"/>
            <a:r>
              <a:rPr lang="tr-TR" sz="2000" dirty="0"/>
              <a:t>1570’lerde Cizvitler tarafından  </a:t>
            </a:r>
            <a:r>
              <a:rPr lang="tr-TR" sz="2000" dirty="0" err="1"/>
              <a:t>İnkaların</a:t>
            </a:r>
            <a:r>
              <a:rPr lang="tr-TR" sz="2000" dirty="0"/>
              <a:t> </a:t>
            </a:r>
            <a:r>
              <a:rPr lang="tr-TR" sz="2000" b="1" dirty="0" err="1"/>
              <a:t>Huayna</a:t>
            </a:r>
            <a:r>
              <a:rPr lang="tr-TR" sz="2000" b="1" dirty="0"/>
              <a:t> </a:t>
            </a:r>
            <a:r>
              <a:rPr lang="tr-TR" sz="2000" b="1" dirty="0" err="1"/>
              <a:t>Capac</a:t>
            </a:r>
            <a:r>
              <a:rPr lang="tr-TR" sz="2000" b="1" dirty="0"/>
              <a:t> Sarayı</a:t>
            </a:r>
            <a:r>
              <a:rPr lang="tr-TR" sz="2000" dirty="0"/>
              <a:t> üzerine inşa edilmiştir (Anonim 2019g).</a:t>
            </a:r>
            <a:endParaRPr lang="tr-TR" sz="2000" b="1" dirty="0"/>
          </a:p>
          <a:p>
            <a:pPr algn="ctr"/>
            <a:endParaRPr lang="tr-TR" sz="2000" dirty="0"/>
          </a:p>
          <a:p>
            <a:pPr algn="ctr"/>
            <a:endParaRPr lang="tr-TR" sz="2000" b="1"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606" y="1256938"/>
            <a:ext cx="7780394" cy="5122092"/>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91" y="-1"/>
            <a:ext cx="4618723" cy="6398231"/>
          </a:xfrm>
          <a:prstGeom prst="rect">
            <a:avLst/>
          </a:prstGeom>
        </p:spPr>
      </p:pic>
      <p:sp>
        <p:nvSpPr>
          <p:cNvPr id="7" name="Metin kutusu 6">
            <a:extLst>
              <a:ext uri="{FF2B5EF4-FFF2-40B4-BE49-F238E27FC236}">
                <a16:creationId xmlns="" xmlns:a16="http://schemas.microsoft.com/office/drawing/2014/main" id="{0A02F5A9-9E8C-4ABF-9182-FEE4349BF59A}"/>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3920240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Metin kutusu 6"/>
          <p:cNvSpPr txBox="1"/>
          <p:nvPr/>
        </p:nvSpPr>
        <p:spPr>
          <a:xfrm>
            <a:off x="6974572" y="415173"/>
            <a:ext cx="4426854" cy="1323439"/>
          </a:xfrm>
          <a:prstGeom prst="rect">
            <a:avLst/>
          </a:prstGeom>
          <a:solidFill>
            <a:schemeClr val="accent5">
              <a:lumMod val="20000"/>
              <a:lumOff val="80000"/>
              <a:alpha val="82000"/>
            </a:schemeClr>
          </a:solidFill>
          <a:ln>
            <a:solidFill>
              <a:schemeClr val="accent1"/>
            </a:solidFill>
          </a:ln>
        </p:spPr>
        <p:txBody>
          <a:bodyPr wrap="square" rtlCol="0">
            <a:spAutoFit/>
          </a:bodyPr>
          <a:lstStyle/>
          <a:p>
            <a:pPr algn="ctr"/>
            <a:r>
              <a:rPr lang="tr-TR" sz="2000" dirty="0" err="1"/>
              <a:t>Cusco</a:t>
            </a:r>
            <a:r>
              <a:rPr lang="tr-TR" sz="2000" dirty="0"/>
              <a:t> </a:t>
            </a:r>
            <a:r>
              <a:rPr lang="tr-TR" sz="2000" dirty="0" err="1"/>
              <a:t>Cathedral</a:t>
            </a:r>
            <a:endParaRPr lang="tr-TR" sz="2000" dirty="0"/>
          </a:p>
          <a:p>
            <a:pPr algn="ctr"/>
            <a:r>
              <a:rPr lang="tr-TR" sz="2000" dirty="0"/>
              <a:t>  </a:t>
            </a:r>
            <a:r>
              <a:rPr lang="tr-TR" sz="2000" dirty="0" err="1"/>
              <a:t>Viracocha</a:t>
            </a:r>
            <a:r>
              <a:rPr lang="tr-TR" sz="2000" dirty="0"/>
              <a:t> Sarayı temellerine inşa edilmiştir (Anonim 2019g).</a:t>
            </a:r>
            <a:endParaRPr lang="tr-TR" sz="2000" b="1" dirty="0"/>
          </a:p>
          <a:p>
            <a:pPr algn="ctr"/>
            <a:endParaRPr lang="tr-TR" sz="2000" dirty="0"/>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591" y="0"/>
            <a:ext cx="5547638" cy="3617268"/>
          </a:xfrm>
          <a:prstGeom prst="rect">
            <a:avLst/>
          </a:prstGeom>
        </p:spPr>
      </p:pic>
      <p:sp>
        <p:nvSpPr>
          <p:cNvPr id="13" name="Metin kutusu 12"/>
          <p:cNvSpPr txBox="1"/>
          <p:nvPr/>
        </p:nvSpPr>
        <p:spPr>
          <a:xfrm>
            <a:off x="1328434" y="4079504"/>
            <a:ext cx="4013200" cy="1938992"/>
          </a:xfrm>
          <a:prstGeom prst="rect">
            <a:avLst/>
          </a:prstGeom>
          <a:solidFill>
            <a:schemeClr val="accent5">
              <a:lumMod val="20000"/>
              <a:lumOff val="80000"/>
              <a:alpha val="82000"/>
            </a:schemeClr>
          </a:solidFill>
          <a:ln>
            <a:solidFill>
              <a:schemeClr val="accent1"/>
            </a:solidFill>
          </a:ln>
        </p:spPr>
        <p:txBody>
          <a:bodyPr wrap="square" rtlCol="0">
            <a:spAutoFit/>
          </a:bodyPr>
          <a:lstStyle/>
          <a:p>
            <a:pPr algn="ctr"/>
            <a:r>
              <a:rPr lang="tr-TR" sz="2000" dirty="0"/>
              <a:t>Meydanın tam ortasındaki çeşmenin üzerinde </a:t>
            </a:r>
            <a:r>
              <a:rPr lang="tr-TR" sz="2000" dirty="0" err="1"/>
              <a:t>İnka</a:t>
            </a:r>
            <a:r>
              <a:rPr lang="tr-TR" sz="2000" dirty="0"/>
              <a:t> İmparatoru  </a:t>
            </a:r>
            <a:r>
              <a:rPr lang="tr-TR" sz="2000" dirty="0" err="1"/>
              <a:t>Pachacuti’nin</a:t>
            </a:r>
            <a:r>
              <a:rPr lang="tr-TR" sz="2000" dirty="0"/>
              <a:t> altın renkte heykeli bulunmaktadır (Anonim 2019g).</a:t>
            </a:r>
            <a:endParaRPr lang="tr-TR" sz="2000" b="1" dirty="0"/>
          </a:p>
          <a:p>
            <a:pPr algn="ctr"/>
            <a:endParaRPr lang="tr-TR" sz="2000" b="1" dirty="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229" y="2453399"/>
            <a:ext cx="5863771" cy="3860315"/>
          </a:xfrm>
          <a:prstGeom prst="rect">
            <a:avLst/>
          </a:prstGeom>
        </p:spPr>
      </p:pic>
      <p:sp>
        <p:nvSpPr>
          <p:cNvPr id="5" name="Metin kutusu 4"/>
          <p:cNvSpPr txBox="1"/>
          <p:nvPr/>
        </p:nvSpPr>
        <p:spPr>
          <a:xfrm>
            <a:off x="48083" y="1371600"/>
            <a:ext cx="1280351" cy="3784600"/>
          </a:xfrm>
          <a:prstGeom prst="rect">
            <a:avLst/>
          </a:prstGeom>
          <a:noFill/>
        </p:spPr>
        <p:txBody>
          <a:bodyPr vert="wordArtVert" wrap="square" rtlCol="0">
            <a:spAutoFit/>
          </a:bodyPr>
          <a:lstStyle/>
          <a:p>
            <a:r>
              <a:rPr lang="tr-TR" sz="3000" b="1" dirty="0">
                <a:solidFill>
                  <a:schemeClr val="bg1"/>
                </a:solidFill>
              </a:rPr>
              <a:t>MİMARİİ</a:t>
            </a:r>
          </a:p>
        </p:txBody>
      </p:sp>
      <p:sp>
        <p:nvSpPr>
          <p:cNvPr id="9" name="Metin kutusu 8">
            <a:extLst>
              <a:ext uri="{FF2B5EF4-FFF2-40B4-BE49-F238E27FC236}">
                <a16:creationId xmlns="" xmlns:a16="http://schemas.microsoft.com/office/drawing/2014/main" id="{8AF43E80-BEE8-4A6F-BE92-63F38A78992A}"/>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352137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Resim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6381" y="3458628"/>
            <a:ext cx="7515619" cy="2869599"/>
          </a:xfrm>
          <a:prstGeom prst="rect">
            <a:avLst/>
          </a:prstGeom>
        </p:spPr>
      </p:pic>
      <p:pic>
        <p:nvPicPr>
          <p:cNvPr id="17" name="Resim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804" y="-2"/>
            <a:ext cx="5247797" cy="3475207"/>
          </a:xfrm>
          <a:prstGeom prst="rect">
            <a:avLst/>
          </a:prstGeom>
        </p:spPr>
      </p:pic>
      <p:pic>
        <p:nvPicPr>
          <p:cNvPr id="20" name="Resim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
            <a:ext cx="4719804" cy="6328229"/>
          </a:xfrm>
          <a:prstGeom prst="rect">
            <a:avLst/>
          </a:prstGeom>
        </p:spPr>
      </p:pic>
      <p:pic>
        <p:nvPicPr>
          <p:cNvPr id="21" name="Resim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2476" y="2"/>
            <a:ext cx="2519524" cy="3475205"/>
          </a:xfrm>
          <a:prstGeom prst="rect">
            <a:avLst/>
          </a:prstGeom>
        </p:spPr>
      </p:pic>
      <p:sp>
        <p:nvSpPr>
          <p:cNvPr id="22" name="Metin kutusu 21"/>
          <p:cNvSpPr txBox="1"/>
          <p:nvPr/>
        </p:nvSpPr>
        <p:spPr>
          <a:xfrm>
            <a:off x="94948" y="149687"/>
            <a:ext cx="4529908" cy="1323439"/>
          </a:xfrm>
          <a:prstGeom prst="rect">
            <a:avLst/>
          </a:prstGeom>
          <a:solidFill>
            <a:schemeClr val="bg1">
              <a:alpha val="77000"/>
            </a:schemeClr>
          </a:solidFill>
          <a:ln>
            <a:solidFill>
              <a:schemeClr val="accent1"/>
            </a:solidFill>
          </a:ln>
        </p:spPr>
        <p:txBody>
          <a:bodyPr wrap="square" rtlCol="0">
            <a:spAutoFit/>
          </a:bodyPr>
          <a:lstStyle/>
          <a:p>
            <a:pPr algn="ctr"/>
            <a:r>
              <a:rPr lang="tr-TR" sz="2000" dirty="0"/>
              <a:t>On iki açılı taş, </a:t>
            </a:r>
            <a:r>
              <a:rPr lang="tr-TR" sz="2000" dirty="0" err="1"/>
              <a:t>Cusco</a:t>
            </a:r>
            <a:r>
              <a:rPr lang="tr-TR" sz="2000" dirty="0"/>
              <a:t>‘ da bulunan arkeolojik bir eserdir. </a:t>
            </a:r>
            <a:r>
              <a:rPr lang="tr-TR" sz="2000" dirty="0" err="1"/>
              <a:t>İnka</a:t>
            </a:r>
            <a:r>
              <a:rPr lang="tr-TR" sz="2000" dirty="0"/>
              <a:t> saray duvarının bir </a:t>
            </a:r>
            <a:r>
              <a:rPr lang="tr-TR" sz="2000" dirty="0" smtClean="0"/>
              <a:t>parçasıdır </a:t>
            </a:r>
            <a:r>
              <a:rPr lang="tr-TR" sz="2000" dirty="0"/>
              <a:t>ve ulusal miras alanı olarak kabul </a:t>
            </a:r>
            <a:r>
              <a:rPr lang="tr-TR" sz="2000" dirty="0" smtClean="0"/>
              <a:t>edilmektedir </a:t>
            </a:r>
            <a:r>
              <a:rPr lang="tr-TR" sz="2000" dirty="0"/>
              <a:t>(Anonim 2019f</a:t>
            </a:r>
            <a:r>
              <a:rPr lang="tr-TR" sz="2000" dirty="0" smtClean="0"/>
              <a:t>).</a:t>
            </a:r>
            <a:endParaRPr lang="tr-TR" sz="2000" b="1" dirty="0"/>
          </a:p>
        </p:txBody>
      </p:sp>
      <p:sp>
        <p:nvSpPr>
          <p:cNvPr id="18" name="Metin kutusu 17"/>
          <p:cNvSpPr txBox="1"/>
          <p:nvPr/>
        </p:nvSpPr>
        <p:spPr>
          <a:xfrm>
            <a:off x="6217452" y="149687"/>
            <a:ext cx="5834738" cy="400110"/>
          </a:xfrm>
          <a:prstGeom prst="rect">
            <a:avLst/>
          </a:prstGeom>
          <a:solidFill>
            <a:schemeClr val="accent2"/>
          </a:solidFill>
        </p:spPr>
        <p:txBody>
          <a:bodyPr wrap="square" rtlCol="0">
            <a:spAutoFit/>
          </a:bodyPr>
          <a:lstStyle/>
          <a:p>
            <a:pPr algn="ctr" fontAlgn="b"/>
            <a:r>
              <a:rPr lang="tr-TR" sz="2000" b="1" dirty="0" err="1">
                <a:solidFill>
                  <a:schemeClr val="bg1"/>
                </a:solidFill>
              </a:rPr>
              <a:t>Calle</a:t>
            </a:r>
            <a:r>
              <a:rPr lang="tr-TR" sz="2000" b="1" dirty="0">
                <a:solidFill>
                  <a:schemeClr val="bg1"/>
                </a:solidFill>
              </a:rPr>
              <a:t> Hatun </a:t>
            </a:r>
            <a:r>
              <a:rPr lang="tr-TR" sz="2000" b="1" dirty="0" err="1">
                <a:solidFill>
                  <a:schemeClr val="bg1"/>
                </a:solidFill>
              </a:rPr>
              <a:t>Rumiyoc</a:t>
            </a:r>
            <a:r>
              <a:rPr lang="tr-TR" sz="2000" b="1" dirty="0">
                <a:solidFill>
                  <a:schemeClr val="bg1"/>
                </a:solidFill>
              </a:rPr>
              <a:t> (</a:t>
            </a:r>
            <a:r>
              <a:rPr lang="tr-TR" sz="2000" b="1" dirty="0" err="1">
                <a:solidFill>
                  <a:schemeClr val="bg1"/>
                </a:solidFill>
              </a:rPr>
              <a:t>Rumiyoc</a:t>
            </a:r>
            <a:r>
              <a:rPr lang="tr-TR" sz="2000" b="1" dirty="0">
                <a:solidFill>
                  <a:schemeClr val="bg1"/>
                </a:solidFill>
              </a:rPr>
              <a:t> Caddesi)</a:t>
            </a:r>
          </a:p>
        </p:txBody>
      </p:sp>
      <p:sp>
        <p:nvSpPr>
          <p:cNvPr id="8" name="Metin kutusu 7">
            <a:extLst>
              <a:ext uri="{FF2B5EF4-FFF2-40B4-BE49-F238E27FC236}">
                <a16:creationId xmlns="" xmlns:a16="http://schemas.microsoft.com/office/drawing/2014/main" id="{D94C99D9-8A99-46B3-9239-AF73DE9CEE50}"/>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3967138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2838" y="188685"/>
            <a:ext cx="3854088" cy="5138785"/>
          </a:xfrm>
          <a:prstGeom prst="rect">
            <a:avLst/>
          </a:prstGeom>
          <a:ln>
            <a:noFill/>
          </a:ln>
          <a:effectLst>
            <a:softEdge rad="112500"/>
          </a:effectLst>
        </p:spPr>
      </p:pic>
      <p:sp>
        <p:nvSpPr>
          <p:cNvPr id="5" name="Metin kutusu 4"/>
          <p:cNvSpPr txBox="1"/>
          <p:nvPr/>
        </p:nvSpPr>
        <p:spPr>
          <a:xfrm>
            <a:off x="8447313" y="5512250"/>
            <a:ext cx="3410857" cy="707886"/>
          </a:xfrm>
          <a:prstGeom prst="rect">
            <a:avLst/>
          </a:prstGeom>
          <a:solidFill>
            <a:schemeClr val="accent2"/>
          </a:solidFill>
          <a:ln>
            <a:noFill/>
          </a:ln>
        </p:spPr>
        <p:txBody>
          <a:bodyPr wrap="square" rtlCol="0">
            <a:spAutoFit/>
          </a:bodyPr>
          <a:lstStyle/>
          <a:p>
            <a:pPr algn="ctr"/>
            <a:r>
              <a:rPr lang="tr-TR" sz="2000" dirty="0" err="1">
                <a:solidFill>
                  <a:schemeClr val="bg1"/>
                </a:solidFill>
              </a:rPr>
              <a:t>Calle</a:t>
            </a:r>
            <a:r>
              <a:rPr lang="tr-TR" sz="2000" dirty="0">
                <a:solidFill>
                  <a:schemeClr val="bg1"/>
                </a:solidFill>
              </a:rPr>
              <a:t> San </a:t>
            </a:r>
            <a:r>
              <a:rPr lang="tr-TR" sz="2000" dirty="0" err="1">
                <a:solidFill>
                  <a:schemeClr val="bg1"/>
                </a:solidFill>
              </a:rPr>
              <a:t>Agustín</a:t>
            </a:r>
            <a:r>
              <a:rPr lang="tr-TR" sz="2000" dirty="0">
                <a:solidFill>
                  <a:schemeClr val="bg1"/>
                </a:solidFill>
              </a:rPr>
              <a:t> (</a:t>
            </a:r>
            <a:r>
              <a:rPr lang="tr-TR" sz="2000" dirty="0" err="1">
                <a:solidFill>
                  <a:schemeClr val="bg1"/>
                </a:solidFill>
              </a:rPr>
              <a:t>Agustin</a:t>
            </a:r>
            <a:r>
              <a:rPr lang="tr-TR" sz="2000" dirty="0">
                <a:solidFill>
                  <a:schemeClr val="bg1"/>
                </a:solidFill>
              </a:rPr>
              <a:t> Caddesi)</a:t>
            </a:r>
            <a:endParaRPr lang="tr-TR" sz="2000" b="1" dirty="0">
              <a:solidFill>
                <a:schemeClr val="bg1"/>
              </a:solidFill>
            </a:endParaRPr>
          </a:p>
        </p:txBody>
      </p:sp>
      <p:sp>
        <p:nvSpPr>
          <p:cNvPr id="6" name="Metin kutusu 5"/>
          <p:cNvSpPr txBox="1"/>
          <p:nvPr/>
        </p:nvSpPr>
        <p:spPr>
          <a:xfrm>
            <a:off x="4675346" y="5512250"/>
            <a:ext cx="3355504" cy="707886"/>
          </a:xfrm>
          <a:prstGeom prst="rect">
            <a:avLst/>
          </a:prstGeom>
          <a:solidFill>
            <a:schemeClr val="accent2"/>
          </a:solidFill>
          <a:ln>
            <a:solidFill>
              <a:schemeClr val="bg2"/>
            </a:solidFill>
          </a:ln>
        </p:spPr>
        <p:txBody>
          <a:bodyPr wrap="square" rtlCol="0">
            <a:spAutoFit/>
          </a:bodyPr>
          <a:lstStyle/>
          <a:p>
            <a:pPr algn="ctr"/>
            <a:r>
              <a:rPr lang="tr-TR" sz="2000" dirty="0" err="1">
                <a:solidFill>
                  <a:schemeClr val="bg1"/>
                </a:solidFill>
              </a:rPr>
              <a:t>Calle</a:t>
            </a:r>
            <a:r>
              <a:rPr lang="tr-TR" sz="2000" dirty="0">
                <a:solidFill>
                  <a:schemeClr val="bg1"/>
                </a:solidFill>
              </a:rPr>
              <a:t> </a:t>
            </a:r>
            <a:r>
              <a:rPr lang="tr-TR" sz="2000" dirty="0" err="1">
                <a:solidFill>
                  <a:schemeClr val="bg1"/>
                </a:solidFill>
              </a:rPr>
              <a:t>Saphy</a:t>
            </a:r>
            <a:r>
              <a:rPr lang="tr-TR" sz="2000" dirty="0">
                <a:solidFill>
                  <a:schemeClr val="bg1"/>
                </a:solidFill>
              </a:rPr>
              <a:t> </a:t>
            </a:r>
          </a:p>
          <a:p>
            <a:pPr algn="ctr"/>
            <a:r>
              <a:rPr lang="tr-TR" sz="2000" dirty="0">
                <a:solidFill>
                  <a:schemeClr val="bg1"/>
                </a:solidFill>
              </a:rPr>
              <a:t>(</a:t>
            </a:r>
            <a:r>
              <a:rPr lang="tr-TR" sz="2000" dirty="0" err="1">
                <a:solidFill>
                  <a:schemeClr val="bg1"/>
                </a:solidFill>
              </a:rPr>
              <a:t>Saphy</a:t>
            </a:r>
            <a:r>
              <a:rPr lang="tr-TR" sz="2000" dirty="0">
                <a:solidFill>
                  <a:schemeClr val="bg1"/>
                </a:solidFill>
              </a:rPr>
              <a:t> Caddesi)</a:t>
            </a:r>
          </a:p>
        </p:txBody>
      </p:sp>
      <p:pic>
        <p:nvPicPr>
          <p:cNvPr id="10" name="Resi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58" y="188685"/>
            <a:ext cx="4389379" cy="5138785"/>
          </a:xfrm>
          <a:prstGeom prst="rect">
            <a:avLst/>
          </a:prstGeom>
          <a:ln>
            <a:noFill/>
          </a:ln>
          <a:effectLst>
            <a:softEdge rad="112500"/>
          </a:effectLst>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053" y="188685"/>
            <a:ext cx="3854089" cy="5138785"/>
          </a:xfrm>
          <a:prstGeom prst="rect">
            <a:avLst/>
          </a:prstGeom>
          <a:ln>
            <a:noFill/>
          </a:ln>
          <a:effectLst>
            <a:softEdge rad="112500"/>
          </a:effectLst>
        </p:spPr>
      </p:pic>
      <p:sp>
        <p:nvSpPr>
          <p:cNvPr id="11" name="Metin kutusu 10"/>
          <p:cNvSpPr txBox="1"/>
          <p:nvPr/>
        </p:nvSpPr>
        <p:spPr>
          <a:xfrm>
            <a:off x="657895" y="5512250"/>
            <a:ext cx="3355504" cy="707886"/>
          </a:xfrm>
          <a:prstGeom prst="rect">
            <a:avLst/>
          </a:prstGeom>
          <a:solidFill>
            <a:schemeClr val="accent2"/>
          </a:solidFill>
          <a:ln>
            <a:solidFill>
              <a:schemeClr val="bg2"/>
            </a:solidFill>
          </a:ln>
        </p:spPr>
        <p:txBody>
          <a:bodyPr wrap="square" rtlCol="0">
            <a:spAutoFit/>
          </a:bodyPr>
          <a:lstStyle/>
          <a:p>
            <a:pPr algn="ctr"/>
            <a:r>
              <a:rPr lang="tr-TR" sz="2000" dirty="0" err="1">
                <a:solidFill>
                  <a:schemeClr val="bg1"/>
                </a:solidFill>
              </a:rPr>
              <a:t>Calle</a:t>
            </a:r>
            <a:r>
              <a:rPr lang="tr-TR" sz="2000" dirty="0">
                <a:solidFill>
                  <a:schemeClr val="bg1"/>
                </a:solidFill>
              </a:rPr>
              <a:t> </a:t>
            </a:r>
            <a:r>
              <a:rPr lang="tr-TR" sz="2000" dirty="0" err="1">
                <a:solidFill>
                  <a:schemeClr val="bg1"/>
                </a:solidFill>
              </a:rPr>
              <a:t>Marqués</a:t>
            </a:r>
            <a:r>
              <a:rPr lang="tr-TR" sz="2000" dirty="0">
                <a:solidFill>
                  <a:schemeClr val="bg1"/>
                </a:solidFill>
              </a:rPr>
              <a:t> </a:t>
            </a:r>
          </a:p>
          <a:p>
            <a:pPr algn="ctr"/>
            <a:r>
              <a:rPr lang="tr-TR" sz="2000" dirty="0">
                <a:solidFill>
                  <a:schemeClr val="bg1"/>
                </a:solidFill>
              </a:rPr>
              <a:t>(Marki Caddesi)</a:t>
            </a:r>
          </a:p>
        </p:txBody>
      </p:sp>
      <p:sp>
        <p:nvSpPr>
          <p:cNvPr id="8" name="Metin kutusu 7">
            <a:extLst>
              <a:ext uri="{FF2B5EF4-FFF2-40B4-BE49-F238E27FC236}">
                <a16:creationId xmlns="" xmlns:a16="http://schemas.microsoft.com/office/drawing/2014/main" id="{FF1FB968-409A-4F68-B940-F6CAFFCC6541}"/>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2966895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0590" y="0"/>
            <a:ext cx="11411409" cy="6348490"/>
          </a:xfrm>
        </p:spPr>
      </p:pic>
      <p:sp>
        <p:nvSpPr>
          <p:cNvPr id="5" name="Dikdörtgen 4"/>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Metin kutusu 5"/>
          <p:cNvSpPr txBox="1"/>
          <p:nvPr/>
        </p:nvSpPr>
        <p:spPr>
          <a:xfrm>
            <a:off x="48083" y="1371600"/>
            <a:ext cx="1280351" cy="3784600"/>
          </a:xfrm>
          <a:prstGeom prst="rect">
            <a:avLst/>
          </a:prstGeom>
          <a:noFill/>
        </p:spPr>
        <p:txBody>
          <a:bodyPr vert="wordArtVert" wrap="square" rtlCol="0">
            <a:spAutoFit/>
          </a:bodyPr>
          <a:lstStyle/>
          <a:p>
            <a:r>
              <a:rPr lang="tr-TR" sz="3000" b="1" dirty="0">
                <a:solidFill>
                  <a:schemeClr val="bg1"/>
                </a:solidFill>
              </a:rPr>
              <a:t>MİMARİİ</a:t>
            </a:r>
          </a:p>
        </p:txBody>
      </p:sp>
      <p:sp>
        <p:nvSpPr>
          <p:cNvPr id="7" name="Metin kutusu 6"/>
          <p:cNvSpPr txBox="1"/>
          <p:nvPr/>
        </p:nvSpPr>
        <p:spPr>
          <a:xfrm>
            <a:off x="7635845" y="4946733"/>
            <a:ext cx="4426858" cy="1323439"/>
          </a:xfrm>
          <a:prstGeom prst="rect">
            <a:avLst/>
          </a:prstGeom>
          <a:solidFill>
            <a:schemeClr val="bg1">
              <a:alpha val="77000"/>
            </a:schemeClr>
          </a:solidFill>
          <a:ln>
            <a:solidFill>
              <a:schemeClr val="accent1"/>
            </a:solidFill>
          </a:ln>
        </p:spPr>
        <p:txBody>
          <a:bodyPr wrap="square" rtlCol="0">
            <a:spAutoFit/>
          </a:bodyPr>
          <a:lstStyle/>
          <a:p>
            <a:pPr algn="ctr"/>
            <a:r>
              <a:rPr lang="tr-TR" sz="2000" dirty="0" err="1"/>
              <a:t>Cusco</a:t>
            </a:r>
            <a:r>
              <a:rPr lang="tr-TR" sz="2000" dirty="0"/>
              <a:t> ‘</a:t>
            </a:r>
            <a:r>
              <a:rPr lang="tr-TR" sz="2000" dirty="0" err="1"/>
              <a:t>nun</a:t>
            </a:r>
            <a:r>
              <a:rPr lang="tr-TR" sz="2000" dirty="0"/>
              <a:t> tarihini temsil eden duvar resmi, üç bin yıllık bir süreyi kapsıyor. </a:t>
            </a:r>
            <a:r>
              <a:rPr lang="tr-TR" sz="2000" dirty="0" err="1"/>
              <a:t>Juan</a:t>
            </a:r>
            <a:r>
              <a:rPr lang="tr-TR" sz="2000" dirty="0"/>
              <a:t> Bravo tarafından 1992 yılında yapılmıştır (</a:t>
            </a:r>
            <a:r>
              <a:rPr lang="tr-TR" sz="2000" dirty="0" err="1"/>
              <a:t>Anonymous</a:t>
            </a:r>
            <a:r>
              <a:rPr lang="tr-TR" sz="2000" dirty="0"/>
              <a:t> 2010).</a:t>
            </a:r>
            <a:endParaRPr lang="tr-TR" sz="2000" b="1" dirty="0"/>
          </a:p>
        </p:txBody>
      </p:sp>
      <p:sp>
        <p:nvSpPr>
          <p:cNvPr id="8" name="Metin kutusu 7">
            <a:extLst>
              <a:ext uri="{FF2B5EF4-FFF2-40B4-BE49-F238E27FC236}">
                <a16:creationId xmlns="" xmlns:a16="http://schemas.microsoft.com/office/drawing/2014/main" id="{DF824151-5E6D-427A-A757-BE261B154058}"/>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2407883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p:cNvSpPr txBox="1"/>
          <p:nvPr/>
        </p:nvSpPr>
        <p:spPr>
          <a:xfrm>
            <a:off x="48083" y="1371600"/>
            <a:ext cx="1280351" cy="3784600"/>
          </a:xfrm>
          <a:prstGeom prst="rect">
            <a:avLst/>
          </a:prstGeom>
          <a:noFill/>
        </p:spPr>
        <p:txBody>
          <a:bodyPr vert="wordArtVert" wrap="square" rtlCol="0">
            <a:spAutoFit/>
          </a:bodyPr>
          <a:lstStyle/>
          <a:p>
            <a:r>
              <a:rPr lang="tr-TR" sz="3000" b="1" dirty="0">
                <a:solidFill>
                  <a:schemeClr val="bg1"/>
                </a:solidFill>
              </a:rPr>
              <a:t>MİMARİİ</a:t>
            </a:r>
          </a:p>
        </p:txBody>
      </p:sp>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591" y="0"/>
            <a:ext cx="11411409" cy="6858000"/>
          </a:xfrm>
          <a:prstGeom prst="rect">
            <a:avLst/>
          </a:prstGeom>
        </p:spPr>
      </p:pic>
      <p:sp>
        <p:nvSpPr>
          <p:cNvPr id="5" name="Metin kutusu 4"/>
          <p:cNvSpPr txBox="1"/>
          <p:nvPr/>
        </p:nvSpPr>
        <p:spPr>
          <a:xfrm>
            <a:off x="8560250" y="159036"/>
            <a:ext cx="3197048" cy="400110"/>
          </a:xfrm>
          <a:prstGeom prst="rect">
            <a:avLst/>
          </a:prstGeom>
          <a:solidFill>
            <a:schemeClr val="accent5">
              <a:lumMod val="20000"/>
              <a:lumOff val="80000"/>
              <a:alpha val="82000"/>
            </a:schemeClr>
          </a:solidFill>
          <a:ln>
            <a:solidFill>
              <a:schemeClr val="accent1"/>
            </a:solidFill>
          </a:ln>
        </p:spPr>
        <p:txBody>
          <a:bodyPr wrap="square" rtlCol="0">
            <a:spAutoFit/>
          </a:bodyPr>
          <a:lstStyle/>
          <a:p>
            <a:pPr algn="ctr"/>
            <a:r>
              <a:rPr lang="tr-TR" sz="2000" b="1" dirty="0"/>
              <a:t>Coricancha Güneş Tapınağı</a:t>
            </a:r>
          </a:p>
        </p:txBody>
      </p:sp>
    </p:spTree>
    <p:extLst>
      <p:ext uri="{BB962C8B-B14F-4D97-AF65-F5344CB8AC3E}">
        <p14:creationId xmlns:p14="http://schemas.microsoft.com/office/powerpoint/2010/main" val="3065149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0370" y="1"/>
            <a:ext cx="8551629" cy="4339769"/>
          </a:xfr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6051095" cy="4339770"/>
          </a:xfrm>
          <a:prstGeom prst="rect">
            <a:avLst/>
          </a:prstGeom>
        </p:spPr>
      </p:pic>
      <p:sp>
        <p:nvSpPr>
          <p:cNvPr id="7" name="Metin kutusu 6"/>
          <p:cNvSpPr txBox="1"/>
          <p:nvPr/>
        </p:nvSpPr>
        <p:spPr>
          <a:xfrm>
            <a:off x="882417" y="4339770"/>
            <a:ext cx="10337351" cy="1938992"/>
          </a:xfrm>
          <a:prstGeom prst="rect">
            <a:avLst/>
          </a:prstGeom>
          <a:solidFill>
            <a:schemeClr val="accent5">
              <a:lumMod val="20000"/>
              <a:lumOff val="80000"/>
              <a:alpha val="82000"/>
            </a:schemeClr>
          </a:solidFill>
          <a:ln>
            <a:solidFill>
              <a:schemeClr val="accent1"/>
            </a:solidFill>
          </a:ln>
        </p:spPr>
        <p:txBody>
          <a:bodyPr wrap="square" rtlCol="0">
            <a:spAutoFit/>
          </a:bodyPr>
          <a:lstStyle/>
          <a:p>
            <a:pPr algn="ctr"/>
            <a:r>
              <a:rPr lang="tr-TR" sz="2000" b="1" dirty="0"/>
              <a:t>Coricancha Güneş Tapınağı</a:t>
            </a:r>
          </a:p>
          <a:p>
            <a:pPr algn="ctr"/>
            <a:r>
              <a:rPr lang="tr-TR" sz="2000" dirty="0"/>
              <a:t> </a:t>
            </a:r>
            <a:r>
              <a:rPr lang="tr-TR" sz="2000" dirty="0" err="1"/>
              <a:t>İnkalar</a:t>
            </a:r>
            <a:r>
              <a:rPr lang="tr-TR" sz="2000" dirty="0"/>
              <a:t> tarafından Güneş Tanrısı </a:t>
            </a:r>
            <a:r>
              <a:rPr lang="tr-TR" sz="2000" dirty="0" err="1"/>
              <a:t>İnti</a:t>
            </a:r>
            <a:r>
              <a:rPr lang="tr-TR" sz="2000" dirty="0"/>
              <a:t> adına yapılmıştır. Tapınağın duvarları ve zemini altınla kaplanmış ancak altın süslemeler, İspanyollar tarafından eritilerek ülkelerine taşınmıştır. Tapınak,  büyük taş blokların harç kullanılmadan üst üste konulmasıyla inşa edilmiştir. Bu nedenle de hiçbir depremden etkilenmemiştir. Ancak 1950 yılında, tapınağın üzerine inşa edilen St. </a:t>
            </a:r>
            <a:r>
              <a:rPr lang="tr-TR" sz="2000" dirty="0" err="1"/>
              <a:t>Dominique</a:t>
            </a:r>
            <a:r>
              <a:rPr lang="tr-TR" sz="2000" dirty="0"/>
              <a:t> kilisesi bu deprem esnasında yıkılmıştır (Anonim 2017b).</a:t>
            </a:r>
          </a:p>
        </p:txBody>
      </p:sp>
      <p:sp>
        <p:nvSpPr>
          <p:cNvPr id="6" name="Metin kutusu 5">
            <a:extLst>
              <a:ext uri="{FF2B5EF4-FFF2-40B4-BE49-F238E27FC236}">
                <a16:creationId xmlns="" xmlns:a16="http://schemas.microsoft.com/office/drawing/2014/main" id="{E7B402A5-4E3F-44D9-A462-1F04CCE2638B}"/>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1706416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5" name="Resim 14"/>
          <p:cNvPicPr>
            <a:picLocks noChangeAspect="1"/>
          </p:cNvPicPr>
          <p:nvPr/>
        </p:nvPicPr>
        <p:blipFill>
          <a:blip r:embed="rId3"/>
          <a:stretch>
            <a:fillRect/>
          </a:stretch>
        </p:blipFill>
        <p:spPr>
          <a:xfrm>
            <a:off x="9103360" y="0"/>
            <a:ext cx="3088640" cy="1739481"/>
          </a:xfrm>
          <a:prstGeom prst="rect">
            <a:avLst/>
          </a:prstGeom>
        </p:spPr>
      </p:pic>
      <p:grpSp>
        <p:nvGrpSpPr>
          <p:cNvPr id="6" name="Grup 5"/>
          <p:cNvGrpSpPr/>
          <p:nvPr/>
        </p:nvGrpSpPr>
        <p:grpSpPr>
          <a:xfrm>
            <a:off x="1224438" y="1739481"/>
            <a:ext cx="10129202" cy="3161659"/>
            <a:chOff x="1096963" y="1849121"/>
            <a:chExt cx="10058399" cy="3049898"/>
          </a:xfrm>
        </p:grpSpPr>
        <p:sp>
          <p:nvSpPr>
            <p:cNvPr id="7" name="Serbest Form 6"/>
            <p:cNvSpPr/>
            <p:nvPr/>
          </p:nvSpPr>
          <p:spPr>
            <a:xfrm>
              <a:off x="1096963" y="1849121"/>
              <a:ext cx="780975" cy="1115678"/>
            </a:xfrm>
            <a:custGeom>
              <a:avLst/>
              <a:gdLst>
                <a:gd name="connsiteX0" fmla="*/ 0 w 1115677"/>
                <a:gd name="connsiteY0" fmla="*/ 0 h 780974"/>
                <a:gd name="connsiteX1" fmla="*/ 725190 w 1115677"/>
                <a:gd name="connsiteY1" fmla="*/ 0 h 780974"/>
                <a:gd name="connsiteX2" fmla="*/ 1115677 w 1115677"/>
                <a:gd name="connsiteY2" fmla="*/ 390487 h 780974"/>
                <a:gd name="connsiteX3" fmla="*/ 725190 w 1115677"/>
                <a:gd name="connsiteY3" fmla="*/ 780974 h 780974"/>
                <a:gd name="connsiteX4" fmla="*/ 0 w 1115677"/>
                <a:gd name="connsiteY4" fmla="*/ 780974 h 780974"/>
                <a:gd name="connsiteX5" fmla="*/ 390487 w 1115677"/>
                <a:gd name="connsiteY5" fmla="*/ 390487 h 780974"/>
                <a:gd name="connsiteX6" fmla="*/ 0 w 1115677"/>
                <a:gd name="connsiteY6" fmla="*/ 0 h 78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677" h="780974">
                  <a:moveTo>
                    <a:pt x="1115676" y="0"/>
                  </a:moveTo>
                  <a:lnTo>
                    <a:pt x="1115676" y="507633"/>
                  </a:lnTo>
                  <a:lnTo>
                    <a:pt x="557839" y="780974"/>
                  </a:lnTo>
                  <a:lnTo>
                    <a:pt x="1" y="507633"/>
                  </a:lnTo>
                  <a:lnTo>
                    <a:pt x="1" y="0"/>
                  </a:lnTo>
                  <a:lnTo>
                    <a:pt x="557839" y="273341"/>
                  </a:lnTo>
                  <a:lnTo>
                    <a:pt x="1115676"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336" tIns="403822" rIns="13335" bIns="403823" numCol="1" spcCol="1270" anchor="ctr" anchorCtr="0">
              <a:noAutofit/>
            </a:bodyPr>
            <a:lstStyle/>
            <a:p>
              <a:pPr lvl="0" algn="ctr" defTabSz="933450">
                <a:lnSpc>
                  <a:spcPct val="90000"/>
                </a:lnSpc>
                <a:spcBef>
                  <a:spcPct val="0"/>
                </a:spcBef>
                <a:spcAft>
                  <a:spcPct val="35000"/>
                </a:spcAft>
              </a:pPr>
              <a:r>
                <a:rPr lang="tr-TR" sz="2100" kern="1200" dirty="0"/>
                <a:t>1810</a:t>
              </a:r>
            </a:p>
          </p:txBody>
        </p:sp>
        <p:sp>
          <p:nvSpPr>
            <p:cNvPr id="8" name="Serbest Form 7"/>
            <p:cNvSpPr/>
            <p:nvPr/>
          </p:nvSpPr>
          <p:spPr>
            <a:xfrm>
              <a:off x="1877936" y="1889739"/>
              <a:ext cx="9277426" cy="725191"/>
            </a:xfrm>
            <a:custGeom>
              <a:avLst/>
              <a:gdLst>
                <a:gd name="connsiteX0" fmla="*/ 120867 w 725190"/>
                <a:gd name="connsiteY0" fmla="*/ 0 h 9277425"/>
                <a:gd name="connsiteX1" fmla="*/ 604323 w 725190"/>
                <a:gd name="connsiteY1" fmla="*/ 0 h 9277425"/>
                <a:gd name="connsiteX2" fmla="*/ 725190 w 725190"/>
                <a:gd name="connsiteY2" fmla="*/ 120867 h 9277425"/>
                <a:gd name="connsiteX3" fmla="*/ 725190 w 725190"/>
                <a:gd name="connsiteY3" fmla="*/ 9277425 h 9277425"/>
                <a:gd name="connsiteX4" fmla="*/ 725190 w 725190"/>
                <a:gd name="connsiteY4" fmla="*/ 9277425 h 9277425"/>
                <a:gd name="connsiteX5" fmla="*/ 0 w 725190"/>
                <a:gd name="connsiteY5" fmla="*/ 9277425 h 9277425"/>
                <a:gd name="connsiteX6" fmla="*/ 0 w 725190"/>
                <a:gd name="connsiteY6" fmla="*/ 9277425 h 9277425"/>
                <a:gd name="connsiteX7" fmla="*/ 0 w 725190"/>
                <a:gd name="connsiteY7" fmla="*/ 120867 h 9277425"/>
                <a:gd name="connsiteX8" fmla="*/ 120867 w 725190"/>
                <a:gd name="connsiteY8" fmla="*/ 0 h 927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190" h="9277425">
                  <a:moveTo>
                    <a:pt x="725190" y="1546267"/>
                  </a:moveTo>
                  <a:lnTo>
                    <a:pt x="725190" y="7731158"/>
                  </a:lnTo>
                  <a:cubicBezTo>
                    <a:pt x="725190" y="8585134"/>
                    <a:pt x="720960" y="9277419"/>
                    <a:pt x="715742" y="9277419"/>
                  </a:cubicBezTo>
                  <a:lnTo>
                    <a:pt x="0" y="9277419"/>
                  </a:lnTo>
                  <a:lnTo>
                    <a:pt x="0" y="9277419"/>
                  </a:lnTo>
                  <a:lnTo>
                    <a:pt x="0" y="6"/>
                  </a:lnTo>
                  <a:lnTo>
                    <a:pt x="0" y="6"/>
                  </a:lnTo>
                  <a:lnTo>
                    <a:pt x="715742" y="6"/>
                  </a:lnTo>
                  <a:cubicBezTo>
                    <a:pt x="720960" y="6"/>
                    <a:pt x="725190" y="692291"/>
                    <a:pt x="725190" y="1546267"/>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6465" tIns="49371" rIns="49371" bIns="49372" numCol="1" spcCol="1270" anchor="ctr" anchorCtr="0">
              <a:noAutofit/>
            </a:bodyPr>
            <a:lstStyle/>
            <a:p>
              <a:pPr marL="228600" lvl="1" indent="-228600" algn="l" defTabSz="977900">
                <a:lnSpc>
                  <a:spcPct val="90000"/>
                </a:lnSpc>
                <a:spcBef>
                  <a:spcPct val="0"/>
                </a:spcBef>
                <a:spcAft>
                  <a:spcPct val="15000"/>
                </a:spcAft>
                <a:buChar char="••"/>
              </a:pPr>
              <a:r>
                <a:rPr lang="tr-TR" sz="2200" b="0" i="1" kern="1200" dirty="0"/>
                <a:t>Napolyon’un İspanya’yı yenmesinden sonra İspanya, Latin Amerika’da kan kaybetmiş  ve çekilmeye başlamıştır.</a:t>
              </a:r>
              <a:endParaRPr lang="tr-TR" sz="2200" kern="1200" dirty="0"/>
            </a:p>
          </p:txBody>
        </p:sp>
        <p:sp>
          <p:nvSpPr>
            <p:cNvPr id="9" name="Serbest Form 8"/>
            <p:cNvSpPr/>
            <p:nvPr/>
          </p:nvSpPr>
          <p:spPr>
            <a:xfrm>
              <a:off x="1096963" y="2816231"/>
              <a:ext cx="780975" cy="1115678"/>
            </a:xfrm>
            <a:custGeom>
              <a:avLst/>
              <a:gdLst>
                <a:gd name="connsiteX0" fmla="*/ 0 w 1115677"/>
                <a:gd name="connsiteY0" fmla="*/ 0 h 780974"/>
                <a:gd name="connsiteX1" fmla="*/ 725190 w 1115677"/>
                <a:gd name="connsiteY1" fmla="*/ 0 h 780974"/>
                <a:gd name="connsiteX2" fmla="*/ 1115677 w 1115677"/>
                <a:gd name="connsiteY2" fmla="*/ 390487 h 780974"/>
                <a:gd name="connsiteX3" fmla="*/ 725190 w 1115677"/>
                <a:gd name="connsiteY3" fmla="*/ 780974 h 780974"/>
                <a:gd name="connsiteX4" fmla="*/ 0 w 1115677"/>
                <a:gd name="connsiteY4" fmla="*/ 780974 h 780974"/>
                <a:gd name="connsiteX5" fmla="*/ 390487 w 1115677"/>
                <a:gd name="connsiteY5" fmla="*/ 390487 h 780974"/>
                <a:gd name="connsiteX6" fmla="*/ 0 w 1115677"/>
                <a:gd name="connsiteY6" fmla="*/ 0 h 78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677" h="780974">
                  <a:moveTo>
                    <a:pt x="1115676" y="0"/>
                  </a:moveTo>
                  <a:lnTo>
                    <a:pt x="1115676" y="507633"/>
                  </a:lnTo>
                  <a:lnTo>
                    <a:pt x="557839" y="780974"/>
                  </a:lnTo>
                  <a:lnTo>
                    <a:pt x="1" y="507633"/>
                  </a:lnTo>
                  <a:lnTo>
                    <a:pt x="1" y="0"/>
                  </a:lnTo>
                  <a:lnTo>
                    <a:pt x="557839" y="273341"/>
                  </a:lnTo>
                  <a:lnTo>
                    <a:pt x="1115676" y="0"/>
                  </a:lnTo>
                  <a:close/>
                </a:path>
              </a:pathLst>
            </a:custGeom>
          </p:spPr>
          <p:style>
            <a:lnRef idx="2">
              <a:schemeClr val="accent2">
                <a:hueOff val="635930"/>
                <a:satOff val="-14509"/>
                <a:lumOff val="5360"/>
                <a:alphaOff val="0"/>
              </a:schemeClr>
            </a:lnRef>
            <a:fillRef idx="1">
              <a:schemeClr val="accent2">
                <a:hueOff val="635930"/>
                <a:satOff val="-14509"/>
                <a:lumOff val="5360"/>
                <a:alphaOff val="0"/>
              </a:schemeClr>
            </a:fillRef>
            <a:effectRef idx="0">
              <a:schemeClr val="accent2">
                <a:hueOff val="635930"/>
                <a:satOff val="-14509"/>
                <a:lumOff val="5360"/>
                <a:alphaOff val="0"/>
              </a:schemeClr>
            </a:effectRef>
            <a:fontRef idx="minor">
              <a:schemeClr val="lt1"/>
            </a:fontRef>
          </p:style>
          <p:txBody>
            <a:bodyPr spcFirstLastPara="0" vert="horz" wrap="square" lIns="13336" tIns="403822" rIns="13335" bIns="403823" numCol="1" spcCol="1270" anchor="ctr" anchorCtr="0">
              <a:noAutofit/>
            </a:bodyPr>
            <a:lstStyle/>
            <a:p>
              <a:pPr lvl="0" algn="ctr" defTabSz="933450">
                <a:lnSpc>
                  <a:spcPct val="90000"/>
                </a:lnSpc>
                <a:spcBef>
                  <a:spcPct val="0"/>
                </a:spcBef>
                <a:spcAft>
                  <a:spcPct val="35000"/>
                </a:spcAft>
              </a:pPr>
              <a:r>
                <a:rPr lang="tr-TR" sz="2100" kern="1200" dirty="0"/>
                <a:t>1820</a:t>
              </a:r>
            </a:p>
          </p:txBody>
        </p:sp>
        <p:sp>
          <p:nvSpPr>
            <p:cNvPr id="10" name="Serbest Form 9"/>
            <p:cNvSpPr/>
            <p:nvPr/>
          </p:nvSpPr>
          <p:spPr>
            <a:xfrm>
              <a:off x="1877936" y="2816232"/>
              <a:ext cx="9277426" cy="725191"/>
            </a:xfrm>
            <a:custGeom>
              <a:avLst/>
              <a:gdLst>
                <a:gd name="connsiteX0" fmla="*/ 120867 w 725190"/>
                <a:gd name="connsiteY0" fmla="*/ 0 h 9277425"/>
                <a:gd name="connsiteX1" fmla="*/ 604323 w 725190"/>
                <a:gd name="connsiteY1" fmla="*/ 0 h 9277425"/>
                <a:gd name="connsiteX2" fmla="*/ 725190 w 725190"/>
                <a:gd name="connsiteY2" fmla="*/ 120867 h 9277425"/>
                <a:gd name="connsiteX3" fmla="*/ 725190 w 725190"/>
                <a:gd name="connsiteY3" fmla="*/ 9277425 h 9277425"/>
                <a:gd name="connsiteX4" fmla="*/ 725190 w 725190"/>
                <a:gd name="connsiteY4" fmla="*/ 9277425 h 9277425"/>
                <a:gd name="connsiteX5" fmla="*/ 0 w 725190"/>
                <a:gd name="connsiteY5" fmla="*/ 9277425 h 9277425"/>
                <a:gd name="connsiteX6" fmla="*/ 0 w 725190"/>
                <a:gd name="connsiteY6" fmla="*/ 9277425 h 9277425"/>
                <a:gd name="connsiteX7" fmla="*/ 0 w 725190"/>
                <a:gd name="connsiteY7" fmla="*/ 120867 h 9277425"/>
                <a:gd name="connsiteX8" fmla="*/ 120867 w 725190"/>
                <a:gd name="connsiteY8" fmla="*/ 0 h 927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190" h="9277425">
                  <a:moveTo>
                    <a:pt x="725190" y="1546267"/>
                  </a:moveTo>
                  <a:lnTo>
                    <a:pt x="725190" y="7731158"/>
                  </a:lnTo>
                  <a:cubicBezTo>
                    <a:pt x="725190" y="8585134"/>
                    <a:pt x="720960" y="9277419"/>
                    <a:pt x="715742" y="9277419"/>
                  </a:cubicBezTo>
                  <a:lnTo>
                    <a:pt x="0" y="9277419"/>
                  </a:lnTo>
                  <a:lnTo>
                    <a:pt x="0" y="9277419"/>
                  </a:lnTo>
                  <a:lnTo>
                    <a:pt x="0" y="6"/>
                  </a:lnTo>
                  <a:lnTo>
                    <a:pt x="0" y="6"/>
                  </a:lnTo>
                  <a:lnTo>
                    <a:pt x="715742" y="6"/>
                  </a:lnTo>
                  <a:cubicBezTo>
                    <a:pt x="720960" y="6"/>
                    <a:pt x="725190" y="692291"/>
                    <a:pt x="725190" y="1546267"/>
                  </a:cubicBezTo>
                  <a:close/>
                </a:path>
              </a:pathLst>
            </a:custGeom>
          </p:spPr>
          <p:style>
            <a:lnRef idx="2">
              <a:schemeClr val="accent2">
                <a:hueOff val="635930"/>
                <a:satOff val="-14509"/>
                <a:lumOff val="536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6465" tIns="49371" rIns="49371" bIns="49372" numCol="1" spcCol="1270" anchor="ctr" anchorCtr="0">
              <a:noAutofit/>
            </a:bodyPr>
            <a:lstStyle/>
            <a:p>
              <a:pPr marL="228600" lvl="1" indent="-228600" algn="l" defTabSz="977900">
                <a:lnSpc>
                  <a:spcPct val="90000"/>
                </a:lnSpc>
                <a:spcBef>
                  <a:spcPct val="0"/>
                </a:spcBef>
                <a:spcAft>
                  <a:spcPct val="15000"/>
                </a:spcAft>
                <a:buChar char="••"/>
              </a:pPr>
              <a:r>
                <a:rPr lang="tr-TR" sz="2200" b="0" i="1" kern="1200" dirty="0"/>
                <a:t>General </a:t>
              </a:r>
              <a:r>
                <a:rPr lang="tr-TR" sz="2200" b="0" i="1" kern="1200" dirty="0" err="1"/>
                <a:t>Jose</a:t>
              </a:r>
              <a:r>
                <a:rPr lang="tr-TR" sz="2200" b="0" i="1" kern="1200" dirty="0"/>
                <a:t> de San Martin komutasındaki ordu Lima’yı İspanyollardan </a:t>
              </a:r>
              <a:r>
                <a:rPr lang="tr-TR" sz="2200" i="1" dirty="0" smtClean="0"/>
                <a:t>almıştır</a:t>
              </a:r>
              <a:r>
                <a:rPr lang="tr-TR" sz="2200" b="0" i="1" kern="1200" dirty="0" smtClean="0"/>
                <a:t>.</a:t>
              </a:r>
              <a:endParaRPr lang="tr-TR" sz="2200" kern="1200" dirty="0"/>
            </a:p>
          </p:txBody>
        </p:sp>
        <p:sp>
          <p:nvSpPr>
            <p:cNvPr id="11" name="Serbest Form 10"/>
            <p:cNvSpPr/>
            <p:nvPr/>
          </p:nvSpPr>
          <p:spPr>
            <a:xfrm>
              <a:off x="1096963" y="3783341"/>
              <a:ext cx="780975" cy="1115678"/>
            </a:xfrm>
            <a:custGeom>
              <a:avLst/>
              <a:gdLst>
                <a:gd name="connsiteX0" fmla="*/ 0 w 1115677"/>
                <a:gd name="connsiteY0" fmla="*/ 0 h 780974"/>
                <a:gd name="connsiteX1" fmla="*/ 725190 w 1115677"/>
                <a:gd name="connsiteY1" fmla="*/ 0 h 780974"/>
                <a:gd name="connsiteX2" fmla="*/ 1115677 w 1115677"/>
                <a:gd name="connsiteY2" fmla="*/ 390487 h 780974"/>
                <a:gd name="connsiteX3" fmla="*/ 725190 w 1115677"/>
                <a:gd name="connsiteY3" fmla="*/ 780974 h 780974"/>
                <a:gd name="connsiteX4" fmla="*/ 0 w 1115677"/>
                <a:gd name="connsiteY4" fmla="*/ 780974 h 780974"/>
                <a:gd name="connsiteX5" fmla="*/ 390487 w 1115677"/>
                <a:gd name="connsiteY5" fmla="*/ 390487 h 780974"/>
                <a:gd name="connsiteX6" fmla="*/ 0 w 1115677"/>
                <a:gd name="connsiteY6" fmla="*/ 0 h 78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677" h="780974">
                  <a:moveTo>
                    <a:pt x="1115676" y="0"/>
                  </a:moveTo>
                  <a:lnTo>
                    <a:pt x="1115676" y="507633"/>
                  </a:lnTo>
                  <a:lnTo>
                    <a:pt x="557839" y="780974"/>
                  </a:lnTo>
                  <a:lnTo>
                    <a:pt x="1" y="507633"/>
                  </a:lnTo>
                  <a:lnTo>
                    <a:pt x="1" y="0"/>
                  </a:lnTo>
                  <a:lnTo>
                    <a:pt x="557839" y="273341"/>
                  </a:lnTo>
                  <a:lnTo>
                    <a:pt x="1115676" y="0"/>
                  </a:lnTo>
                  <a:close/>
                </a:path>
              </a:pathLst>
            </a:custGeom>
          </p:spPr>
          <p:style>
            <a:lnRef idx="2">
              <a:schemeClr val="accent2">
                <a:hueOff val="1271860"/>
                <a:satOff val="-29019"/>
                <a:lumOff val="10719"/>
                <a:alphaOff val="0"/>
              </a:schemeClr>
            </a:lnRef>
            <a:fillRef idx="1">
              <a:schemeClr val="accent2">
                <a:hueOff val="1271860"/>
                <a:satOff val="-29019"/>
                <a:lumOff val="10719"/>
                <a:alphaOff val="0"/>
              </a:schemeClr>
            </a:fillRef>
            <a:effectRef idx="0">
              <a:schemeClr val="accent2">
                <a:hueOff val="1271860"/>
                <a:satOff val="-29019"/>
                <a:lumOff val="10719"/>
                <a:alphaOff val="0"/>
              </a:schemeClr>
            </a:effectRef>
            <a:fontRef idx="minor">
              <a:schemeClr val="lt1"/>
            </a:fontRef>
          </p:style>
          <p:txBody>
            <a:bodyPr spcFirstLastPara="0" vert="horz" wrap="square" lIns="13336" tIns="403822" rIns="13335" bIns="403823" numCol="1" spcCol="1270" anchor="ctr" anchorCtr="0">
              <a:noAutofit/>
            </a:bodyPr>
            <a:lstStyle/>
            <a:p>
              <a:pPr lvl="0" algn="ctr" defTabSz="933450">
                <a:lnSpc>
                  <a:spcPct val="90000"/>
                </a:lnSpc>
                <a:spcBef>
                  <a:spcPct val="0"/>
                </a:spcBef>
                <a:spcAft>
                  <a:spcPct val="35000"/>
                </a:spcAft>
              </a:pPr>
              <a:r>
                <a:rPr lang="tr-TR" sz="2100" kern="1200" dirty="0"/>
                <a:t>1821</a:t>
              </a:r>
            </a:p>
          </p:txBody>
        </p:sp>
        <p:sp>
          <p:nvSpPr>
            <p:cNvPr id="12" name="Serbest Form 11"/>
            <p:cNvSpPr/>
            <p:nvPr/>
          </p:nvSpPr>
          <p:spPr>
            <a:xfrm>
              <a:off x="1877936" y="3783342"/>
              <a:ext cx="9277426" cy="725191"/>
            </a:xfrm>
            <a:custGeom>
              <a:avLst/>
              <a:gdLst>
                <a:gd name="connsiteX0" fmla="*/ 120867 w 725190"/>
                <a:gd name="connsiteY0" fmla="*/ 0 h 9277425"/>
                <a:gd name="connsiteX1" fmla="*/ 604323 w 725190"/>
                <a:gd name="connsiteY1" fmla="*/ 0 h 9277425"/>
                <a:gd name="connsiteX2" fmla="*/ 725190 w 725190"/>
                <a:gd name="connsiteY2" fmla="*/ 120867 h 9277425"/>
                <a:gd name="connsiteX3" fmla="*/ 725190 w 725190"/>
                <a:gd name="connsiteY3" fmla="*/ 9277425 h 9277425"/>
                <a:gd name="connsiteX4" fmla="*/ 725190 w 725190"/>
                <a:gd name="connsiteY4" fmla="*/ 9277425 h 9277425"/>
                <a:gd name="connsiteX5" fmla="*/ 0 w 725190"/>
                <a:gd name="connsiteY5" fmla="*/ 9277425 h 9277425"/>
                <a:gd name="connsiteX6" fmla="*/ 0 w 725190"/>
                <a:gd name="connsiteY6" fmla="*/ 9277425 h 9277425"/>
                <a:gd name="connsiteX7" fmla="*/ 0 w 725190"/>
                <a:gd name="connsiteY7" fmla="*/ 120867 h 9277425"/>
                <a:gd name="connsiteX8" fmla="*/ 120867 w 725190"/>
                <a:gd name="connsiteY8" fmla="*/ 0 h 927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190" h="9277425">
                  <a:moveTo>
                    <a:pt x="725190" y="1546267"/>
                  </a:moveTo>
                  <a:lnTo>
                    <a:pt x="725190" y="7731158"/>
                  </a:lnTo>
                  <a:cubicBezTo>
                    <a:pt x="725190" y="8585134"/>
                    <a:pt x="720960" y="9277419"/>
                    <a:pt x="715742" y="9277419"/>
                  </a:cubicBezTo>
                  <a:lnTo>
                    <a:pt x="0" y="9277419"/>
                  </a:lnTo>
                  <a:lnTo>
                    <a:pt x="0" y="9277419"/>
                  </a:lnTo>
                  <a:lnTo>
                    <a:pt x="0" y="6"/>
                  </a:lnTo>
                  <a:lnTo>
                    <a:pt x="0" y="6"/>
                  </a:lnTo>
                  <a:lnTo>
                    <a:pt x="715742" y="6"/>
                  </a:lnTo>
                  <a:cubicBezTo>
                    <a:pt x="720960" y="6"/>
                    <a:pt x="725190" y="692291"/>
                    <a:pt x="725190" y="1546267"/>
                  </a:cubicBezTo>
                  <a:close/>
                </a:path>
              </a:pathLst>
            </a:custGeom>
          </p:spPr>
          <p:style>
            <a:lnRef idx="2">
              <a:schemeClr val="accent2">
                <a:hueOff val="1271860"/>
                <a:satOff val="-29019"/>
                <a:lumOff val="107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6465" tIns="49371" rIns="49371" bIns="49372" numCol="1" spcCol="1270" anchor="ctr" anchorCtr="0">
              <a:noAutofit/>
            </a:bodyPr>
            <a:lstStyle/>
            <a:p>
              <a:pPr marL="228600" lvl="1" indent="-228600" defTabSz="977900">
                <a:lnSpc>
                  <a:spcPct val="90000"/>
                </a:lnSpc>
                <a:spcBef>
                  <a:spcPct val="0"/>
                </a:spcBef>
                <a:spcAft>
                  <a:spcPct val="15000"/>
                </a:spcAft>
                <a:buChar char="••"/>
              </a:pPr>
              <a:r>
                <a:rPr lang="tr-TR" sz="2200" b="0" i="1" kern="1200" dirty="0"/>
                <a:t>Peru, bağımsızlığını ilan etmiştir </a:t>
              </a:r>
              <a:r>
                <a:rPr lang="tr-TR" sz="2400" dirty="0"/>
                <a:t>(Anonim 2019a)</a:t>
              </a:r>
              <a:r>
                <a:rPr lang="tr-TR" sz="2200" b="0" i="1" kern="1200" dirty="0"/>
                <a:t>.</a:t>
              </a:r>
              <a:endParaRPr lang="tr-TR" sz="2200" kern="1200" dirty="0"/>
            </a:p>
          </p:txBody>
        </p:sp>
      </p:grpSp>
      <p:sp>
        <p:nvSpPr>
          <p:cNvPr id="16" name="Metin kutusu 15"/>
          <p:cNvSpPr txBox="1"/>
          <p:nvPr/>
        </p:nvSpPr>
        <p:spPr>
          <a:xfrm>
            <a:off x="1" y="0"/>
            <a:ext cx="802639" cy="6858000"/>
          </a:xfrm>
          <a:prstGeom prst="rect">
            <a:avLst/>
          </a:prstGeom>
          <a:solidFill>
            <a:schemeClr val="accent2"/>
          </a:solidFill>
        </p:spPr>
        <p:txBody>
          <a:bodyPr wrap="square" rtlCol="0">
            <a:spAutoFit/>
          </a:bodyPr>
          <a:lstStyle/>
          <a:p>
            <a:endParaRPr lang="tr-TR" dirty="0"/>
          </a:p>
        </p:txBody>
      </p:sp>
      <p:sp>
        <p:nvSpPr>
          <p:cNvPr id="13" name="Metin kutusu 12"/>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14" name="Metin kutusu 13"/>
          <p:cNvSpPr txBox="1"/>
          <p:nvPr/>
        </p:nvSpPr>
        <p:spPr>
          <a:xfrm>
            <a:off x="99028" y="1529382"/>
            <a:ext cx="696024" cy="3132268"/>
          </a:xfrm>
          <a:prstGeom prst="rect">
            <a:avLst/>
          </a:prstGeom>
          <a:noFill/>
        </p:spPr>
        <p:txBody>
          <a:bodyPr vert="wordArtVert" wrap="none" rtlCol="0">
            <a:spAutoFit/>
          </a:bodyPr>
          <a:lstStyle/>
          <a:p>
            <a:r>
              <a:rPr lang="tr-TR" sz="2800" b="1" dirty="0">
                <a:solidFill>
                  <a:schemeClr val="bg1"/>
                </a:solidFill>
              </a:rPr>
              <a:t>TARİHİ</a:t>
            </a:r>
          </a:p>
        </p:txBody>
      </p:sp>
    </p:spTree>
    <p:extLst>
      <p:ext uri="{BB962C8B-B14F-4D97-AF65-F5344CB8AC3E}">
        <p14:creationId xmlns:p14="http://schemas.microsoft.com/office/powerpoint/2010/main" val="2885168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p:cNvSpPr txBox="1"/>
          <p:nvPr/>
        </p:nvSpPr>
        <p:spPr>
          <a:xfrm>
            <a:off x="48083" y="1371600"/>
            <a:ext cx="1280351" cy="3784600"/>
          </a:xfrm>
          <a:prstGeom prst="rect">
            <a:avLst/>
          </a:prstGeom>
          <a:noFill/>
        </p:spPr>
        <p:txBody>
          <a:bodyPr vert="wordArtVert" wrap="square" rtlCol="0">
            <a:spAutoFit/>
          </a:bodyPr>
          <a:lstStyle/>
          <a:p>
            <a:r>
              <a:rPr lang="tr-TR" sz="3000" b="1" dirty="0">
                <a:solidFill>
                  <a:schemeClr val="bg1"/>
                </a:solidFill>
              </a:rPr>
              <a:t>MİMARİİ</a:t>
            </a: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591" y="134117"/>
            <a:ext cx="5170266" cy="5968018"/>
          </a:xfrm>
          <a:prstGeom prst="rect">
            <a:avLst/>
          </a:prstGeom>
        </p:spPr>
      </p:pic>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8057" y="1486591"/>
            <a:ext cx="6923314" cy="4615544"/>
          </a:xfrm>
          <a:prstGeom prst="rect">
            <a:avLst/>
          </a:prstGeom>
        </p:spPr>
      </p:pic>
      <p:sp>
        <p:nvSpPr>
          <p:cNvPr id="9" name="Metin kutusu 8"/>
          <p:cNvSpPr txBox="1"/>
          <p:nvPr/>
        </p:nvSpPr>
        <p:spPr>
          <a:xfrm>
            <a:off x="8599714" y="606802"/>
            <a:ext cx="3355504" cy="400110"/>
          </a:xfrm>
          <a:prstGeom prst="rect">
            <a:avLst/>
          </a:prstGeom>
          <a:solidFill>
            <a:schemeClr val="bg2"/>
          </a:solidFill>
          <a:ln>
            <a:solidFill>
              <a:schemeClr val="accent1"/>
            </a:solidFill>
          </a:ln>
        </p:spPr>
        <p:txBody>
          <a:bodyPr wrap="square" rtlCol="0">
            <a:spAutoFit/>
          </a:bodyPr>
          <a:lstStyle/>
          <a:p>
            <a:pPr algn="ctr"/>
            <a:r>
              <a:rPr lang="tr-TR" sz="2000" b="1" dirty="0"/>
              <a:t>Coricancha Güneş Tapınağı</a:t>
            </a:r>
          </a:p>
        </p:txBody>
      </p:sp>
      <p:sp>
        <p:nvSpPr>
          <p:cNvPr id="10" name="Metin kutusu 9">
            <a:extLst>
              <a:ext uri="{FF2B5EF4-FFF2-40B4-BE49-F238E27FC236}">
                <a16:creationId xmlns="" xmlns:a16="http://schemas.microsoft.com/office/drawing/2014/main" id="{0959B9FE-2631-4A1D-9F32-E4E32BC3DB99}"/>
              </a:ext>
            </a:extLst>
          </p:cNvPr>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Tree>
    <p:extLst>
      <p:ext uri="{BB962C8B-B14F-4D97-AF65-F5344CB8AC3E}">
        <p14:creationId xmlns:p14="http://schemas.microsoft.com/office/powerpoint/2010/main" val="35976201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p:cNvSpPr/>
          <p:nvPr/>
        </p:nvSpPr>
        <p:spPr>
          <a:xfrm>
            <a:off x="9834081" y="0"/>
            <a:ext cx="2357919" cy="63442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Dikdörtgen 4"/>
          <p:cNvSpPr/>
          <p:nvPr/>
        </p:nvSpPr>
        <p:spPr>
          <a:xfrm>
            <a:off x="113211" y="-2"/>
            <a:ext cx="2357919" cy="63442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 name="Resim 3"/>
          <p:cNvPicPr>
            <a:picLocks noChangeAspect="1"/>
          </p:cNvPicPr>
          <p:nvPr/>
        </p:nvPicPr>
        <p:blipFill>
          <a:blip r:embed="rId2"/>
          <a:stretch>
            <a:fillRect/>
          </a:stretch>
        </p:blipFill>
        <p:spPr>
          <a:xfrm>
            <a:off x="2471130" y="-1"/>
            <a:ext cx="8071282" cy="6344239"/>
          </a:xfrm>
          <a:prstGeom prst="rect">
            <a:avLst/>
          </a:prstGeom>
        </p:spPr>
      </p:pic>
      <p:sp>
        <p:nvSpPr>
          <p:cNvPr id="7" name="Dikdörtgen 6"/>
          <p:cNvSpPr/>
          <p:nvPr/>
        </p:nvSpPr>
        <p:spPr>
          <a:xfrm>
            <a:off x="0" y="0"/>
            <a:ext cx="1062446"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Unvan 1"/>
          <p:cNvSpPr>
            <a:spLocks noGrp="1"/>
          </p:cNvSpPr>
          <p:nvPr>
            <p:ph type="title"/>
          </p:nvPr>
        </p:nvSpPr>
        <p:spPr>
          <a:xfrm>
            <a:off x="236900" y="17415"/>
            <a:ext cx="635726" cy="6487886"/>
          </a:xfrm>
          <a:solidFill>
            <a:schemeClr val="accent2"/>
          </a:solidFill>
        </p:spPr>
        <p:txBody>
          <a:bodyPr vert="wordArtVert">
            <a:normAutofit fontScale="90000"/>
          </a:bodyPr>
          <a:lstStyle/>
          <a:p>
            <a:r>
              <a:rPr lang="tr-TR" sz="3600" b="1" dirty="0" smtClean="0">
                <a:solidFill>
                  <a:schemeClr val="bg1"/>
                </a:solidFill>
                <a:effectLst>
                  <a:outerShdw blurRad="38100" dist="38100" dir="2700000" algn="tl">
                    <a:srgbClr val="000000">
                      <a:alpha val="43137"/>
                    </a:srgbClr>
                  </a:outerShdw>
                </a:effectLst>
              </a:rPr>
              <a:t>TEŞEKKÜRLER</a:t>
            </a:r>
            <a:endParaRPr lang="tr-TR"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7389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a:extLst>
              <a:ext uri="{FF2B5EF4-FFF2-40B4-BE49-F238E27FC236}">
                <a16:creationId xmlns="" xmlns:a16="http://schemas.microsoft.com/office/drawing/2014/main" id="{83436DF8-A5A2-45BB-9E95-ABE80CCE38D3}"/>
              </a:ext>
            </a:extLst>
          </p:cNvPr>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tr-TR" sz="3200" b="1" dirty="0"/>
              <a:t>KAYNAKÇA</a:t>
            </a:r>
          </a:p>
        </p:txBody>
      </p:sp>
      <p:sp>
        <p:nvSpPr>
          <p:cNvPr id="2" name="Dikdörtgen 1">
            <a:extLst>
              <a:ext uri="{FF2B5EF4-FFF2-40B4-BE49-F238E27FC236}">
                <a16:creationId xmlns="" xmlns:a16="http://schemas.microsoft.com/office/drawing/2014/main" id="{6FB39F6C-EF1C-4434-978E-F0B03D82F645}"/>
              </a:ext>
            </a:extLst>
          </p:cNvPr>
          <p:cNvSpPr/>
          <p:nvPr/>
        </p:nvSpPr>
        <p:spPr>
          <a:xfrm>
            <a:off x="1002383" y="0"/>
            <a:ext cx="10422903" cy="9787295"/>
          </a:xfrm>
          <a:prstGeom prst="rect">
            <a:avLst/>
          </a:prstGeom>
        </p:spPr>
        <p:txBody>
          <a:bodyPr wrap="square">
            <a:spAutoFit/>
          </a:bodyPr>
          <a:lstStyle/>
          <a:p>
            <a:endParaRPr lang="tr-TR" sz="1400" dirty="0"/>
          </a:p>
          <a:p>
            <a:r>
              <a:rPr lang="tr-TR" sz="1400" dirty="0"/>
              <a:t>Anonim. 2011. Web Sitesi: </a:t>
            </a:r>
            <a:r>
              <a:rPr lang="tr-TR" sz="1400" dirty="0">
                <a:hlinkClick r:id="rId2"/>
              </a:rPr>
              <a:t>http://www.mfa.gov.tr/peru-ekonomisi.tr.mfa</a:t>
            </a:r>
            <a:r>
              <a:rPr lang="tr-TR" sz="1400" dirty="0"/>
              <a:t> Erişim Tarihi: 27.11.2019. </a:t>
            </a:r>
          </a:p>
          <a:p>
            <a:r>
              <a:rPr lang="tr-TR" sz="1400" dirty="0"/>
              <a:t>Anonim. 2013. Web Sitesi: </a:t>
            </a:r>
            <a:r>
              <a:rPr lang="tr-TR" sz="1400" dirty="0">
                <a:hlinkClick r:id="rId3"/>
              </a:rPr>
              <a:t>http://www.yolculukterapisi.com/cusco/</a:t>
            </a:r>
            <a:r>
              <a:rPr lang="tr-TR" sz="1400" dirty="0"/>
              <a:t> Erişim Tarihi: 28.11.2019.</a:t>
            </a:r>
          </a:p>
          <a:p>
            <a:r>
              <a:rPr lang="tr-TR" sz="1400" dirty="0"/>
              <a:t>Anonim. 2016a. Web Sitesi: </a:t>
            </a:r>
            <a:r>
              <a:rPr lang="tr-TR" sz="1400" dirty="0">
                <a:hlinkClick r:id="rId4"/>
              </a:rPr>
              <a:t>https://www.konseptprojeler.com/inka-medeniyeti-ve-machu-picchu</a:t>
            </a:r>
            <a:r>
              <a:rPr lang="tr-TR" sz="1400" dirty="0"/>
              <a:t> Erişim Tarihi: 25.11.2019.</a:t>
            </a:r>
          </a:p>
          <a:p>
            <a:r>
              <a:rPr lang="tr-TR" sz="1400" dirty="0"/>
              <a:t>Anonim. 2016b. Web Sitesi: </a:t>
            </a:r>
            <a:r>
              <a:rPr lang="tr-TR" sz="1400" dirty="0">
                <a:hlinkClick r:id="rId5"/>
              </a:rPr>
              <a:t>https://emoji.com.tr/machu-picchu/</a:t>
            </a:r>
            <a:r>
              <a:rPr lang="tr-TR" sz="1400" dirty="0"/>
              <a:t> Erişim Tarihi: 25.11.2019.</a:t>
            </a:r>
          </a:p>
          <a:p>
            <a:r>
              <a:rPr lang="tr-TR" sz="1400" dirty="0"/>
              <a:t>Anonim. 2017a. Web Sitesi: </a:t>
            </a:r>
            <a:r>
              <a:rPr lang="tr-TR" sz="1400" dirty="0">
                <a:hlinkClick r:id="rId6"/>
              </a:rPr>
              <a:t>http://www.uzaklaryakin.com/2017/03/25/peru-kutsal-vadinin-sirin-sehri-pisac/</a:t>
            </a:r>
            <a:r>
              <a:rPr lang="tr-TR" sz="1400" dirty="0"/>
              <a:t> Erişim Tarihi: 26.11.2019.</a:t>
            </a:r>
          </a:p>
          <a:p>
            <a:r>
              <a:rPr lang="tr-TR" sz="1400" dirty="0"/>
              <a:t>Anonim. 2017b. Web Sitesi: </a:t>
            </a:r>
            <a:r>
              <a:rPr lang="tr-TR" sz="1400" dirty="0">
                <a:hlinkClick r:id="rId7"/>
              </a:rPr>
              <a:t>https://www.turna.com/blog/peru-gezilecek-yerler</a:t>
            </a:r>
            <a:r>
              <a:rPr lang="tr-TR" sz="1400" dirty="0"/>
              <a:t> Erişim Tarihi: 28.11.2019.</a:t>
            </a:r>
          </a:p>
          <a:p>
            <a:r>
              <a:rPr lang="tr-TR" sz="1400" dirty="0"/>
              <a:t>Anonim. 2018. Web Sitesi: </a:t>
            </a:r>
            <a:r>
              <a:rPr lang="tr-TR" sz="1400" dirty="0">
                <a:hlinkClick r:id="rId8"/>
              </a:rPr>
              <a:t>http://boardinginfo.com/perudaki-gokkusagi-daginin-renklerinin-sirri/</a:t>
            </a:r>
            <a:r>
              <a:rPr lang="tr-TR" sz="1400" dirty="0"/>
              <a:t> Erişim Tarihi: 27.11.2019. </a:t>
            </a:r>
          </a:p>
          <a:p>
            <a:r>
              <a:rPr lang="tr-TR" sz="1400" dirty="0"/>
              <a:t>Anonim. 2019a. Web Sitesi: </a:t>
            </a:r>
            <a:r>
              <a:rPr lang="tr-TR" sz="1400" dirty="0">
                <a:hlinkClick r:id="rId9"/>
              </a:rPr>
              <a:t>https://www.tarihiolaylar.com/ulkeler/peru-208</a:t>
            </a:r>
            <a:r>
              <a:rPr lang="tr-TR" sz="1400" dirty="0"/>
              <a:t> Erişim Tarihi: 28.11.2019.</a:t>
            </a:r>
          </a:p>
          <a:p>
            <a:r>
              <a:rPr lang="tr-TR" sz="1400" dirty="0"/>
              <a:t>Anonim. 2019b. Web Sitesi: </a:t>
            </a:r>
            <a:r>
              <a:rPr lang="tr-TR" sz="1400" dirty="0">
                <a:hlinkClick r:id="rId10"/>
              </a:rPr>
              <a:t>https://tr.climate-data.org/kuzey-amerika/amerika-birlesik-devletleri/nebraska/peru-127886/</a:t>
            </a:r>
            <a:r>
              <a:rPr lang="tr-TR" sz="1400" dirty="0"/>
              <a:t> Erişim Tarihi: 26.11.2019.</a:t>
            </a:r>
          </a:p>
          <a:p>
            <a:r>
              <a:rPr lang="tr-TR" sz="1400" dirty="0"/>
              <a:t>Anonim. 2019c. Web Sitesi: </a:t>
            </a:r>
            <a:r>
              <a:rPr lang="tr-TR" sz="1400" dirty="0">
                <a:hlinkClick r:id="rId11"/>
              </a:rPr>
              <a:t>https://gezimanya.com/cusco</a:t>
            </a:r>
            <a:r>
              <a:rPr lang="tr-TR" sz="1400" dirty="0"/>
              <a:t> Erişim Tarihi: 26.11.2019.</a:t>
            </a:r>
          </a:p>
          <a:p>
            <a:r>
              <a:rPr lang="tr-TR" sz="1400" dirty="0"/>
              <a:t>Anonim. 2019d. Web Sitesi: </a:t>
            </a:r>
            <a:r>
              <a:rPr lang="tr-TR" sz="1400" dirty="0">
                <a:hlinkClick r:id="rId12"/>
              </a:rPr>
              <a:t>https://tr.thpanorama.com/articles/biologa/los-20-animales-nativos-del-per-ms-comunes.html</a:t>
            </a:r>
            <a:r>
              <a:rPr lang="tr-TR" sz="1400" dirty="0">
                <a:hlinkClick r:id="rId13"/>
              </a:rPr>
              <a:t> </a:t>
            </a:r>
            <a:r>
              <a:rPr lang="tr-TR" sz="1400" dirty="0"/>
              <a:t>Erişim Tarihi: 28.11.2019. </a:t>
            </a:r>
          </a:p>
          <a:p>
            <a:r>
              <a:rPr lang="tr-TR" sz="1400" dirty="0"/>
              <a:t>Anonim. 2019e. Web Sitesi: </a:t>
            </a:r>
            <a:r>
              <a:rPr lang="tr-TR" sz="1400" dirty="0">
                <a:hlinkClick r:id="rId14"/>
              </a:rPr>
              <a:t>https://www.ekoyapidergisi.org/6112-antik-ve-yesil-rota-machu-picchu.html</a:t>
            </a:r>
            <a:r>
              <a:rPr lang="tr-TR" sz="1400" dirty="0"/>
              <a:t> Erişim Tarihi: 25.11.2019.</a:t>
            </a:r>
          </a:p>
          <a:p>
            <a:r>
              <a:rPr lang="tr-TR" sz="1400" dirty="0"/>
              <a:t>Anonim. 2019f. Web Sitesi: </a:t>
            </a:r>
            <a:r>
              <a:rPr lang="tr-TR" sz="1400" dirty="0">
                <a:hlinkClick r:id="rId15"/>
              </a:rPr>
              <a:t>https://www.wikizero.com/tr/%C4%B0nka_mimarisi</a:t>
            </a:r>
            <a:r>
              <a:rPr lang="tr-TR" sz="1400" dirty="0"/>
              <a:t> Erişim Tarihi: 28.11.2019.</a:t>
            </a:r>
          </a:p>
          <a:p>
            <a:r>
              <a:rPr lang="tr-TR" sz="1400" dirty="0"/>
              <a:t>Anonim. 2019g. Web Sitesi: </a:t>
            </a:r>
            <a:r>
              <a:rPr lang="tr-TR" sz="1400" dirty="0">
                <a:hlinkClick r:id="rId16"/>
              </a:rPr>
              <a:t>http://www.festtravel.com/cusco-da-bir-gezgin</a:t>
            </a:r>
            <a:r>
              <a:rPr lang="tr-TR" sz="1400" dirty="0"/>
              <a:t> Erişim Tarihi: 28.11.2019.</a:t>
            </a:r>
          </a:p>
          <a:p>
            <a:r>
              <a:rPr lang="tr-TR" sz="1400" dirty="0" err="1"/>
              <a:t>Anonymous</a:t>
            </a:r>
            <a:r>
              <a:rPr lang="tr-TR" sz="1400" dirty="0"/>
              <a:t>. 2003. Web Sitesi: </a:t>
            </a:r>
            <a:r>
              <a:rPr lang="tr-TR" sz="1400" dirty="0">
                <a:hlinkClick r:id="rId17"/>
              </a:rPr>
              <a:t>https://parkswatch.org/news.php?l=eng&amp;id=177</a:t>
            </a:r>
            <a:r>
              <a:rPr lang="tr-TR" sz="1400" dirty="0"/>
              <a:t> Erişim Tarihi: 30.11.2019.</a:t>
            </a:r>
          </a:p>
          <a:p>
            <a:r>
              <a:rPr lang="tr-TR" sz="1400" dirty="0" err="1"/>
              <a:t>Anonymous</a:t>
            </a:r>
            <a:r>
              <a:rPr lang="tr-TR" sz="1400" dirty="0"/>
              <a:t>. 2007. Web Sitesi: </a:t>
            </a:r>
            <a:r>
              <a:rPr lang="tr-TR" sz="1400" dirty="0">
                <a:hlinkClick r:id="rId18"/>
              </a:rPr>
              <a:t>https://whc.unesco.org/en/list/402/</a:t>
            </a:r>
            <a:r>
              <a:rPr lang="tr-TR" sz="1400" dirty="0"/>
              <a:t> Erişim Tarihi: 29.11.2019.</a:t>
            </a:r>
          </a:p>
          <a:p>
            <a:r>
              <a:rPr lang="tr-TR" sz="1400" dirty="0" err="1"/>
              <a:t>Anonymous</a:t>
            </a:r>
            <a:r>
              <a:rPr lang="tr-TR" sz="1400" dirty="0"/>
              <a:t>. 2010. Web Sitesi: </a:t>
            </a:r>
            <a:r>
              <a:rPr lang="tr-TR" sz="1400" dirty="0">
                <a:hlinkClick r:id="rId19"/>
              </a:rPr>
              <a:t>http://greentracks-news.blogspot.com/2010/02/cuzco-mural-by-juan-bravo.html</a:t>
            </a:r>
            <a:r>
              <a:rPr lang="tr-TR" sz="1400" dirty="0"/>
              <a:t> Erişim Tarihi: 28.11.2019.</a:t>
            </a:r>
          </a:p>
          <a:p>
            <a:r>
              <a:rPr lang="tr-TR" sz="1400" dirty="0" err="1"/>
              <a:t>Anonymous</a:t>
            </a:r>
            <a:r>
              <a:rPr lang="tr-TR" sz="1400" dirty="0"/>
              <a:t>. 2011. Web Sitesi: </a:t>
            </a:r>
            <a:r>
              <a:rPr lang="tr-TR" sz="1400" dirty="0">
                <a:hlinkClick r:id="rId20"/>
              </a:rPr>
              <a:t>https://www.aracari.com/blog/stories/city-of-cusco-design/</a:t>
            </a:r>
            <a:r>
              <a:rPr lang="tr-TR" sz="1400" dirty="0"/>
              <a:t> Erişim Tarihi: 25.11.2019. </a:t>
            </a:r>
          </a:p>
          <a:p>
            <a:r>
              <a:rPr lang="tr-TR" sz="1400" dirty="0" err="1"/>
              <a:t>Anonymous</a:t>
            </a:r>
            <a:r>
              <a:rPr lang="tr-TR" sz="1400" dirty="0"/>
              <a:t>. 2012. Web Sitesi: </a:t>
            </a:r>
            <a:r>
              <a:rPr lang="tr-TR" sz="1400" dirty="0">
                <a:hlinkClick r:id="rId21"/>
              </a:rPr>
              <a:t>https://dewiki.de/Lexikon/Nationalpark_Otishi</a:t>
            </a:r>
            <a:r>
              <a:rPr lang="tr-TR" sz="1400" dirty="0"/>
              <a:t> Erişim Tarihi: 30.11.2019.</a:t>
            </a:r>
          </a:p>
          <a:p>
            <a:r>
              <a:rPr lang="tr-TR" sz="1400" dirty="0" err="1"/>
              <a:t>Anonymous</a:t>
            </a:r>
            <a:r>
              <a:rPr lang="tr-TR" sz="1400" dirty="0"/>
              <a:t>. 2013. Web Sitesi: </a:t>
            </a:r>
            <a:r>
              <a:rPr lang="tr-TR" sz="1400" dirty="0">
                <a:hlinkClick r:id="rId22"/>
              </a:rPr>
              <a:t>http://cusco-travel.net/cusco_general_planning.htm </a:t>
            </a:r>
            <a:r>
              <a:rPr lang="tr-TR" sz="1400" dirty="0"/>
              <a:t> Erişim Tarihi: 25.11.2019.</a:t>
            </a:r>
          </a:p>
          <a:p>
            <a:r>
              <a:rPr lang="tr-TR" sz="1400" dirty="0" err="1"/>
              <a:t>Anonymous</a:t>
            </a:r>
            <a:r>
              <a:rPr lang="tr-TR" sz="1400" dirty="0"/>
              <a:t>. 2014. Web Sitesi: </a:t>
            </a:r>
            <a:r>
              <a:rPr lang="tr-TR" sz="1400" dirty="0">
                <a:hlinkClick r:id="rId23"/>
              </a:rPr>
              <a:t>http://www.discover-peru.org/cusco-inca/</a:t>
            </a:r>
            <a:r>
              <a:rPr lang="tr-TR" sz="1400" dirty="0"/>
              <a:t> Erişim Tarihi: 25.11.2019.</a:t>
            </a:r>
          </a:p>
          <a:p>
            <a:r>
              <a:rPr lang="tr-TR" sz="1400" dirty="0" err="1"/>
              <a:t>Anonymous</a:t>
            </a:r>
            <a:r>
              <a:rPr lang="tr-TR" sz="1400" dirty="0"/>
              <a:t>. 2016. Web Sitesi: </a:t>
            </a:r>
            <a:r>
              <a:rPr lang="tr-TR" sz="1400" dirty="0">
                <a:hlinkClick r:id="rId24"/>
              </a:rPr>
              <a:t>https://americanindian.si.edu/inkaroad/inkauniverse/cusco/cusco-experience.html#cusco-map</a:t>
            </a:r>
            <a:r>
              <a:rPr lang="tr-TR" sz="1400" dirty="0"/>
              <a:t> Erişim Tarihi: 25.11.2019. </a:t>
            </a:r>
          </a:p>
          <a:p>
            <a:r>
              <a:rPr lang="tr-TR" sz="1400" dirty="0" err="1"/>
              <a:t>Anonymous</a:t>
            </a:r>
            <a:r>
              <a:rPr lang="tr-TR" sz="1400" dirty="0"/>
              <a:t>. 2017a. Web Sitesi: </a:t>
            </a:r>
            <a:r>
              <a:rPr lang="tr-TR" sz="1400" dirty="0">
                <a:hlinkClick r:id="rId25"/>
              </a:rPr>
              <a:t>https://www.ticketmachupicchu.com/urubamba-sacred-valley-incas/</a:t>
            </a:r>
            <a:r>
              <a:rPr lang="tr-TR" sz="1400" dirty="0"/>
              <a:t> Erişim Tarihi: 26.11.2019.</a:t>
            </a:r>
          </a:p>
          <a:p>
            <a:r>
              <a:rPr lang="tr-TR" sz="1400" dirty="0" err="1"/>
              <a:t>Anonymous</a:t>
            </a:r>
            <a:r>
              <a:rPr lang="tr-TR" sz="1400" dirty="0"/>
              <a:t>. 2017b. Web Sitesi: </a:t>
            </a:r>
            <a:r>
              <a:rPr lang="tr-TR" sz="1400" dirty="0">
                <a:hlinkClick r:id="rId26"/>
              </a:rPr>
              <a:t>https://www.bookmundi.com/t/12-things-to-do-in-manu-national-park</a:t>
            </a:r>
            <a:r>
              <a:rPr lang="tr-TR" sz="1400" dirty="0"/>
              <a:t> Erişim Tarihi: 29.11.2019.</a:t>
            </a:r>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p:txBody>
      </p:sp>
    </p:spTree>
    <p:extLst>
      <p:ext uri="{BB962C8B-B14F-4D97-AF65-F5344CB8AC3E}">
        <p14:creationId xmlns:p14="http://schemas.microsoft.com/office/powerpoint/2010/main" val="3369970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a:extLst>
              <a:ext uri="{FF2B5EF4-FFF2-40B4-BE49-F238E27FC236}">
                <a16:creationId xmlns="" xmlns:a16="http://schemas.microsoft.com/office/drawing/2014/main" id="{83436DF8-A5A2-45BB-9E95-ABE80CCE38D3}"/>
              </a:ext>
            </a:extLst>
          </p:cNvPr>
          <p:cNvSpPr/>
          <p:nvPr/>
        </p:nvSpPr>
        <p:spPr>
          <a:xfrm>
            <a:off x="0" y="0"/>
            <a:ext cx="780591"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tr-TR" sz="3200" b="1" dirty="0"/>
              <a:t>KAYNAKÇA</a:t>
            </a:r>
          </a:p>
        </p:txBody>
      </p:sp>
      <p:sp>
        <p:nvSpPr>
          <p:cNvPr id="2" name="Dikdörtgen 1">
            <a:extLst>
              <a:ext uri="{FF2B5EF4-FFF2-40B4-BE49-F238E27FC236}">
                <a16:creationId xmlns="" xmlns:a16="http://schemas.microsoft.com/office/drawing/2014/main" id="{8F842B4C-758C-41DF-A7EE-E1E64F404DB1}"/>
              </a:ext>
            </a:extLst>
          </p:cNvPr>
          <p:cNvSpPr/>
          <p:nvPr/>
        </p:nvSpPr>
        <p:spPr>
          <a:xfrm>
            <a:off x="933255" y="478658"/>
            <a:ext cx="11095348" cy="5693866"/>
          </a:xfrm>
          <a:prstGeom prst="rect">
            <a:avLst/>
          </a:prstGeom>
        </p:spPr>
        <p:txBody>
          <a:bodyPr wrap="square">
            <a:spAutoFit/>
          </a:bodyPr>
          <a:lstStyle/>
          <a:p>
            <a:r>
              <a:rPr lang="tr-TR" sz="1400" dirty="0" err="1"/>
              <a:t>Anonymous</a:t>
            </a:r>
            <a:r>
              <a:rPr lang="tr-TR" sz="1400" dirty="0"/>
              <a:t>. 2018a. Web Sitesi: </a:t>
            </a:r>
            <a:r>
              <a:rPr lang="tr-TR" sz="1400" dirty="0">
                <a:hlinkClick r:id="rId2"/>
              </a:rPr>
              <a:t>https://www.unescodunyamiraslari.com/peru/manu-milli-parki/</a:t>
            </a:r>
            <a:r>
              <a:rPr lang="tr-TR" sz="1400" dirty="0"/>
              <a:t> Erişim Tarihi: 29.11.2019.</a:t>
            </a:r>
          </a:p>
          <a:p>
            <a:r>
              <a:rPr lang="tr-TR" sz="1400" dirty="0" err="1"/>
              <a:t>Anonymous</a:t>
            </a:r>
            <a:r>
              <a:rPr lang="tr-TR" sz="1400" dirty="0"/>
              <a:t>. 2018b. Web Sitesi: </a:t>
            </a:r>
            <a:r>
              <a:rPr lang="tr-TR" sz="1400" dirty="0">
                <a:hlinkClick r:id="rId3"/>
              </a:rPr>
              <a:t>https://wikivisually.com/wiki/Otishi_National_Park</a:t>
            </a:r>
            <a:r>
              <a:rPr lang="tr-TR" sz="1400" dirty="0"/>
              <a:t>  Erişim Tarihi: 30.11.2019.</a:t>
            </a:r>
          </a:p>
          <a:p>
            <a:r>
              <a:rPr lang="tr-TR" sz="1400" dirty="0" err="1"/>
              <a:t>Anonymous</a:t>
            </a:r>
            <a:r>
              <a:rPr lang="tr-TR" sz="1400" dirty="0"/>
              <a:t>. 2018c. Web Sitesi: </a:t>
            </a:r>
            <a:r>
              <a:rPr lang="tr-TR" sz="1400" dirty="0">
                <a:hlinkClick r:id="rId4"/>
              </a:rPr>
              <a:t>https://www.intrepidtravel.com/adventures/48-hours-in-cusco/</a:t>
            </a:r>
            <a:r>
              <a:rPr lang="tr-TR" sz="1400" dirty="0"/>
              <a:t> Erişim Tarihi: 28.11.2019.</a:t>
            </a:r>
          </a:p>
          <a:p>
            <a:r>
              <a:rPr lang="tr-TR" sz="1400" dirty="0" err="1"/>
              <a:t>Anonymous</a:t>
            </a:r>
            <a:r>
              <a:rPr lang="tr-TR" sz="1400" dirty="0"/>
              <a:t>. 2019a. Web Sitesi: </a:t>
            </a:r>
            <a:r>
              <a:rPr lang="tr-TR" sz="1400" dirty="0">
                <a:hlinkClick r:id="rId5"/>
              </a:rPr>
              <a:t> https://www.wikizeroo.org/index.php?q=aHR0cHM6Ly90ci53aWtpcGVkaWEub3JnL3dpa2kvUGVydSNNw7x6aWs</a:t>
            </a:r>
            <a:r>
              <a:rPr lang="tr-TR" sz="1400" dirty="0"/>
              <a:t> Erişim Tarihi: 27.11.2019.</a:t>
            </a:r>
          </a:p>
          <a:p>
            <a:r>
              <a:rPr lang="tr-TR" sz="1400" dirty="0" err="1"/>
              <a:t>Anonymous</a:t>
            </a:r>
            <a:r>
              <a:rPr lang="tr-TR" sz="1400" dirty="0"/>
              <a:t>. 2019b. Web Sitesi: </a:t>
            </a:r>
            <a:r>
              <a:rPr lang="tr-TR" sz="1400" dirty="0">
                <a:hlinkClick r:id="rId6"/>
              </a:rPr>
              <a:t>https://www.wikizeroo.org/index.php?q=aHR0cHM6Ly90ci53aWtpcGVkaWEub3JnL3dpa2kvQ3VzY2</a:t>
            </a:r>
            <a:r>
              <a:rPr lang="tr-TR" sz="1400" dirty="0">
                <a:hlinkClick r:id="rId5"/>
              </a:rPr>
              <a:t> </a:t>
            </a:r>
            <a:r>
              <a:rPr lang="tr-TR" sz="1400" dirty="0"/>
              <a:t>Erişim Tarihi: 27.11.2019.</a:t>
            </a:r>
          </a:p>
          <a:p>
            <a:r>
              <a:rPr lang="tr-TR" sz="1400" dirty="0" err="1"/>
              <a:t>Anonymous</a:t>
            </a:r>
            <a:r>
              <a:rPr lang="tr-TR" sz="1400" dirty="0"/>
              <a:t>. 2019c. Web Sitesi: </a:t>
            </a:r>
            <a:r>
              <a:rPr lang="tr-TR" sz="1400" dirty="0">
                <a:hlinkClick r:id="rId7"/>
              </a:rPr>
              <a:t>https://www.wikizeroo.org/index.php?q=aHR0cHM6Ly90ci53aWtpcGVkaWEub3JnL3dpa2kvUGVydSNGbG9yYV92ZV9mYXVuYQ</a:t>
            </a:r>
            <a:r>
              <a:rPr lang="tr-TR" sz="1400" dirty="0"/>
              <a:t> Erişim Tarihi: 26.11.2019.</a:t>
            </a:r>
          </a:p>
          <a:p>
            <a:r>
              <a:rPr lang="tr-TR" sz="1400" dirty="0" err="1"/>
              <a:t>Anonymous</a:t>
            </a:r>
            <a:r>
              <a:rPr lang="tr-TR" sz="1400" dirty="0"/>
              <a:t>. 2019d. Web Sitesi: </a:t>
            </a:r>
            <a:r>
              <a:rPr lang="tr-TR" sz="1400" dirty="0">
                <a:hlinkClick r:id="rId8"/>
              </a:rPr>
              <a:t>https://www.explorebyyourself.com/en/peru/tourist_attractions/sacred_valley/</a:t>
            </a:r>
            <a:r>
              <a:rPr lang="tr-TR" sz="1400" dirty="0"/>
              <a:t> Erişim Tarihi: 27.11.2019.</a:t>
            </a:r>
          </a:p>
          <a:p>
            <a:r>
              <a:rPr lang="tr-TR" sz="1400" dirty="0" err="1"/>
              <a:t>Anonymous</a:t>
            </a:r>
            <a:r>
              <a:rPr lang="tr-TR" sz="1400" dirty="0"/>
              <a:t>. 2019e. Web Sitesi: </a:t>
            </a:r>
            <a:r>
              <a:rPr lang="tr-TR" sz="1400" dirty="0">
                <a:hlinkClick r:id="rId9"/>
              </a:rPr>
              <a:t>https://www.ticketmachupicchu.com/fortress-sacsayhuaman/</a:t>
            </a:r>
            <a:r>
              <a:rPr lang="tr-TR" sz="1400" dirty="0"/>
              <a:t> Erişim Tarihi: 25.11.2019.</a:t>
            </a:r>
          </a:p>
          <a:p>
            <a:r>
              <a:rPr lang="tr-TR" sz="1400" dirty="0" err="1"/>
              <a:t>Anonymous</a:t>
            </a:r>
            <a:r>
              <a:rPr lang="tr-TR" sz="1400" dirty="0"/>
              <a:t>. 2019f. Web Sitesi: </a:t>
            </a:r>
            <a:r>
              <a:rPr lang="tr-TR" sz="1400" dirty="0">
                <a:hlinkClick r:id="rId10"/>
              </a:rPr>
              <a:t>https://www.peru.travel/en-us/what-to-do/natural-peru/protected-natural-areas/manu-national-park.aspx</a:t>
            </a:r>
            <a:r>
              <a:rPr lang="tr-TR" sz="1400" dirty="0"/>
              <a:t> Erişim Tarihi: 26.11.2019.</a:t>
            </a:r>
          </a:p>
          <a:p>
            <a:r>
              <a:rPr lang="tr-TR" sz="1400" dirty="0" err="1"/>
              <a:t>Anonymous</a:t>
            </a:r>
            <a:r>
              <a:rPr lang="tr-TR" sz="1400" dirty="0"/>
              <a:t>. 2019g. Web Sitesi: </a:t>
            </a:r>
            <a:r>
              <a:rPr lang="tr-TR" sz="1400" dirty="0">
                <a:hlinkClick r:id="rId11"/>
              </a:rPr>
              <a:t>https://www.machupicchutravelagency.com/otishi-national-park-peru</a:t>
            </a:r>
            <a:r>
              <a:rPr lang="tr-TR" sz="1400" dirty="0"/>
              <a:t> Erişim Tarihi: 30.11.2019.</a:t>
            </a:r>
          </a:p>
          <a:p>
            <a:r>
              <a:rPr lang="tr-TR" sz="1400" dirty="0" err="1"/>
              <a:t>Anonymous</a:t>
            </a:r>
            <a:r>
              <a:rPr lang="tr-TR" sz="1400" dirty="0"/>
              <a:t>. 2019h. Web Sitesi: </a:t>
            </a:r>
            <a:r>
              <a:rPr lang="tr-TR" sz="1400" dirty="0">
                <a:hlinkClick r:id="rId12"/>
              </a:rPr>
              <a:t>https://www.nationalgeographic.com/history/archaeology/machu-picchu-mystery/</a:t>
            </a:r>
            <a:r>
              <a:rPr lang="tr-TR" sz="1400" dirty="0"/>
              <a:t> Erişim Tarihi: 25.11.2019.</a:t>
            </a:r>
          </a:p>
          <a:p>
            <a:r>
              <a:rPr lang="tr-TR" sz="1400" dirty="0" err="1"/>
              <a:t>Anderson</a:t>
            </a:r>
            <a:r>
              <a:rPr lang="tr-TR" sz="1400" dirty="0"/>
              <a:t>, M. 2006. </a:t>
            </a:r>
            <a:r>
              <a:rPr lang="tr-TR" sz="1400" dirty="0" err="1"/>
              <a:t>Machu</a:t>
            </a:r>
            <a:r>
              <a:rPr lang="tr-TR" sz="1400" dirty="0"/>
              <a:t> </a:t>
            </a:r>
            <a:r>
              <a:rPr lang="tr-TR" sz="1400" dirty="0" err="1"/>
              <a:t>Picchu</a:t>
            </a:r>
            <a:r>
              <a:rPr lang="tr-TR" sz="1400" dirty="0"/>
              <a:t>, 52, Minnesota.</a:t>
            </a:r>
          </a:p>
          <a:p>
            <a:r>
              <a:rPr lang="en-US" sz="1400" dirty="0" err="1"/>
              <a:t>Duyar</a:t>
            </a:r>
            <a:r>
              <a:rPr lang="en-US" sz="1400" dirty="0"/>
              <a:t>, M. </a:t>
            </a:r>
            <a:r>
              <a:rPr lang="tr-TR" sz="1400" dirty="0"/>
              <a:t>ve</a:t>
            </a:r>
            <a:r>
              <a:rPr lang="en-US" sz="1400" dirty="0"/>
              <a:t> Bayram, M. 2019. </a:t>
            </a:r>
            <a:r>
              <a:rPr lang="en-US" sz="1400" dirty="0" err="1"/>
              <a:t>Overtourism</a:t>
            </a:r>
            <a:r>
              <a:rPr lang="en-US" sz="1400" dirty="0"/>
              <a:t> and </a:t>
            </a:r>
            <a:r>
              <a:rPr lang="en-US" sz="1400" dirty="0" err="1"/>
              <a:t>tourismphobia</a:t>
            </a:r>
            <a:r>
              <a:rPr lang="en-US" sz="1400" dirty="0"/>
              <a:t>: Evolution of host and tourism relationship. International Journal of Geography and Geography Education (IGGE), 40, 347-362.</a:t>
            </a:r>
            <a:endParaRPr lang="tr-TR" sz="1400" dirty="0"/>
          </a:p>
          <a:p>
            <a:r>
              <a:rPr lang="tr-TR" sz="1400" dirty="0"/>
              <a:t>Yarar, Ayşe. 2013. Latin Amerika’da İspanyol Sömürgeciliği ve </a:t>
            </a:r>
            <a:r>
              <a:rPr lang="tr-TR" sz="1400" dirty="0" err="1"/>
              <a:t>Simon</a:t>
            </a:r>
            <a:r>
              <a:rPr lang="tr-TR" sz="1400" dirty="0"/>
              <a:t> </a:t>
            </a:r>
            <a:r>
              <a:rPr lang="tr-TR" sz="1400" dirty="0" err="1" smtClean="0"/>
              <a:t>Bolivar’ın</a:t>
            </a:r>
            <a:r>
              <a:rPr lang="tr-TR" sz="1400" dirty="0" smtClean="0"/>
              <a:t> Bağımsızlık </a:t>
            </a:r>
            <a:r>
              <a:rPr lang="tr-TR" sz="1400" dirty="0"/>
              <a:t>Mücadelesi. </a:t>
            </a:r>
            <a:r>
              <a:rPr lang="tr-TR" sz="1400" dirty="0" err="1"/>
              <a:t>History</a:t>
            </a:r>
            <a:r>
              <a:rPr lang="tr-TR" sz="1400" dirty="0"/>
              <a:t> </a:t>
            </a:r>
            <a:r>
              <a:rPr lang="tr-TR" sz="1400" dirty="0" err="1"/>
              <a:t>Studies</a:t>
            </a:r>
            <a:r>
              <a:rPr lang="tr-TR" sz="1400" dirty="0"/>
              <a:t> International </a:t>
            </a:r>
            <a:r>
              <a:rPr lang="tr-TR" sz="1400" dirty="0" err="1"/>
              <a:t>Journal</a:t>
            </a:r>
            <a:r>
              <a:rPr lang="tr-TR" sz="1400" dirty="0"/>
              <a:t> of </a:t>
            </a:r>
            <a:r>
              <a:rPr lang="tr-TR" sz="1400" dirty="0" err="1"/>
              <a:t>History</a:t>
            </a:r>
            <a:r>
              <a:rPr lang="tr-TR" sz="1400" dirty="0"/>
              <a:t>, 5(1), 391-403.</a:t>
            </a:r>
          </a:p>
          <a:p>
            <a:endParaRPr lang="tr-TR" sz="1400" dirty="0"/>
          </a:p>
          <a:p>
            <a:endParaRPr lang="tr-TR" sz="1400" dirty="0"/>
          </a:p>
          <a:p>
            <a:endParaRPr lang="tr-TR" sz="1400" dirty="0"/>
          </a:p>
          <a:p>
            <a:endParaRPr lang="tr-TR" sz="1400" dirty="0"/>
          </a:p>
          <a:p>
            <a:endParaRPr lang="tr-TR" sz="1400" dirty="0"/>
          </a:p>
        </p:txBody>
      </p:sp>
    </p:spTree>
    <p:extLst>
      <p:ext uri="{BB962C8B-B14F-4D97-AF65-F5344CB8AC3E}">
        <p14:creationId xmlns:p14="http://schemas.microsoft.com/office/powerpoint/2010/main" val="175919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C47D4424-465A-44ED-A889-D78EFE310576}"/>
              </a:ext>
            </a:extLst>
          </p:cNvPr>
          <p:cNvSpPr>
            <a:spLocks noGrp="1"/>
          </p:cNvSpPr>
          <p:nvPr>
            <p:ph type="title"/>
          </p:nvPr>
        </p:nvSpPr>
        <p:spPr>
          <a:xfrm>
            <a:off x="1254034" y="853440"/>
            <a:ext cx="3884023" cy="779417"/>
          </a:xfrm>
        </p:spPr>
        <p:txBody>
          <a:bodyPr>
            <a:normAutofit/>
          </a:bodyPr>
          <a:lstStyle/>
          <a:p>
            <a:r>
              <a:rPr lang="tr-TR" sz="2800" b="1" dirty="0" smtClean="0">
                <a:solidFill>
                  <a:schemeClr val="tx1"/>
                </a:solidFill>
              </a:rPr>
              <a:t>CUSCO KENTİ</a:t>
            </a:r>
            <a:endParaRPr lang="tr-TR" sz="2800" b="1" dirty="0">
              <a:solidFill>
                <a:schemeClr val="tx1"/>
              </a:solidFill>
            </a:endParaRPr>
          </a:p>
        </p:txBody>
      </p:sp>
      <p:sp>
        <p:nvSpPr>
          <p:cNvPr id="3" name="İçerik Yer Tutucusu 2">
            <a:extLst>
              <a:ext uri="{FF2B5EF4-FFF2-40B4-BE49-F238E27FC236}">
                <a16:creationId xmlns="" xmlns:a16="http://schemas.microsoft.com/office/drawing/2014/main" id="{2050EC72-0450-4BE4-A4DA-A1466DC40E67}"/>
              </a:ext>
            </a:extLst>
          </p:cNvPr>
          <p:cNvSpPr>
            <a:spLocks noGrp="1"/>
          </p:cNvSpPr>
          <p:nvPr>
            <p:ph idx="1"/>
          </p:nvPr>
        </p:nvSpPr>
        <p:spPr>
          <a:xfrm>
            <a:off x="992776" y="2450489"/>
            <a:ext cx="10676709" cy="3237956"/>
          </a:xfrm>
        </p:spPr>
        <p:txBody>
          <a:bodyPr/>
          <a:lstStyle/>
          <a:p>
            <a:pPr>
              <a:buFont typeface="Arial" panose="020B0604020202020204" pitchFamily="34" charset="0"/>
              <a:buChar char="•"/>
            </a:pPr>
            <a:r>
              <a:rPr lang="tr-TR" dirty="0" smtClean="0"/>
              <a:t> </a:t>
            </a:r>
            <a:r>
              <a:rPr lang="tr-TR" dirty="0" smtClean="0">
                <a:solidFill>
                  <a:schemeClr val="tx1"/>
                </a:solidFill>
              </a:rPr>
              <a:t>Şehrin </a:t>
            </a:r>
            <a:r>
              <a:rPr lang="tr-TR" dirty="0">
                <a:solidFill>
                  <a:schemeClr val="tx1"/>
                </a:solidFill>
              </a:rPr>
              <a:t>tarihi MS 900 yılına kadar </a:t>
            </a:r>
            <a:r>
              <a:rPr lang="tr-TR" dirty="0" smtClean="0">
                <a:solidFill>
                  <a:schemeClr val="tx1"/>
                </a:solidFill>
              </a:rPr>
              <a:t>dayanmaktadır.</a:t>
            </a:r>
          </a:p>
          <a:p>
            <a:pPr>
              <a:buFont typeface="Arial" panose="020B0604020202020204" pitchFamily="34" charset="0"/>
              <a:buChar char="•"/>
            </a:pPr>
            <a:r>
              <a:rPr lang="tr-TR" dirty="0" smtClean="0">
                <a:solidFill>
                  <a:schemeClr val="tx1"/>
                </a:solidFill>
              </a:rPr>
              <a:t> İlk </a:t>
            </a:r>
            <a:r>
              <a:rPr lang="tr-TR" dirty="0">
                <a:solidFill>
                  <a:schemeClr val="tx1"/>
                </a:solidFill>
              </a:rPr>
              <a:t>olarak </a:t>
            </a:r>
            <a:r>
              <a:rPr lang="tr-TR" dirty="0" err="1" smtClean="0">
                <a:solidFill>
                  <a:schemeClr val="tx1"/>
                </a:solidFill>
              </a:rPr>
              <a:t>Kilke</a:t>
            </a:r>
            <a:r>
              <a:rPr lang="tr-TR" dirty="0" smtClean="0">
                <a:solidFill>
                  <a:schemeClr val="tx1"/>
                </a:solidFill>
              </a:rPr>
              <a:t> </a:t>
            </a:r>
            <a:r>
              <a:rPr lang="tr-TR" dirty="0">
                <a:solidFill>
                  <a:schemeClr val="tx1"/>
                </a:solidFill>
              </a:rPr>
              <a:t>halkı </a:t>
            </a:r>
            <a:r>
              <a:rPr lang="tr-TR" dirty="0" smtClean="0">
                <a:solidFill>
                  <a:schemeClr val="tx1"/>
                </a:solidFill>
              </a:rPr>
              <a:t>daha sonra </a:t>
            </a:r>
            <a:r>
              <a:rPr lang="tr-TR" dirty="0" err="1" smtClean="0">
                <a:solidFill>
                  <a:schemeClr val="tx1"/>
                </a:solidFill>
              </a:rPr>
              <a:t>İnkalar</a:t>
            </a:r>
            <a:r>
              <a:rPr lang="tr-TR" dirty="0" smtClean="0">
                <a:solidFill>
                  <a:schemeClr val="tx1"/>
                </a:solidFill>
              </a:rPr>
              <a:t> burada yaşamışlardır. </a:t>
            </a:r>
          </a:p>
          <a:p>
            <a:pPr>
              <a:buFont typeface="Arial" panose="020B0604020202020204" pitchFamily="34" charset="0"/>
              <a:buChar char="•"/>
            </a:pPr>
            <a:r>
              <a:rPr lang="tr-TR" dirty="0" smtClean="0">
                <a:solidFill>
                  <a:schemeClr val="tx1"/>
                </a:solidFill>
              </a:rPr>
              <a:t> 13</a:t>
            </a:r>
            <a:r>
              <a:rPr lang="tr-TR" dirty="0">
                <a:solidFill>
                  <a:schemeClr val="tx1"/>
                </a:solidFill>
              </a:rPr>
              <a:t>. </a:t>
            </a:r>
            <a:r>
              <a:rPr lang="tr-TR" dirty="0" err="1">
                <a:solidFill>
                  <a:schemeClr val="tx1"/>
                </a:solidFill>
              </a:rPr>
              <a:t>yy’da</a:t>
            </a:r>
            <a:r>
              <a:rPr lang="tr-TR" dirty="0">
                <a:solidFill>
                  <a:schemeClr val="tx1"/>
                </a:solidFill>
              </a:rPr>
              <a:t> </a:t>
            </a:r>
            <a:r>
              <a:rPr lang="tr-TR" dirty="0" err="1" smtClean="0">
                <a:solidFill>
                  <a:schemeClr val="tx1"/>
                </a:solidFill>
              </a:rPr>
              <a:t>İnkalar</a:t>
            </a:r>
            <a:r>
              <a:rPr lang="tr-TR" dirty="0" smtClean="0">
                <a:solidFill>
                  <a:schemeClr val="tx1"/>
                </a:solidFill>
              </a:rPr>
              <a:t>, şehri </a:t>
            </a:r>
            <a:r>
              <a:rPr lang="tr-TR" dirty="0">
                <a:solidFill>
                  <a:schemeClr val="tx1"/>
                </a:solidFill>
              </a:rPr>
              <a:t>imparatorluklarının başkenti </a:t>
            </a:r>
            <a:r>
              <a:rPr lang="tr-TR" dirty="0" smtClean="0">
                <a:solidFill>
                  <a:schemeClr val="tx1"/>
                </a:solidFill>
              </a:rPr>
              <a:t>yapmışlardır. </a:t>
            </a:r>
          </a:p>
          <a:p>
            <a:pPr>
              <a:buFont typeface="Arial" panose="020B0604020202020204" pitchFamily="34" charset="0"/>
              <a:buChar char="•"/>
            </a:pPr>
            <a:r>
              <a:rPr lang="tr-TR" dirty="0" smtClean="0">
                <a:solidFill>
                  <a:schemeClr val="tx1"/>
                </a:solidFill>
              </a:rPr>
              <a:t> 1533 </a:t>
            </a:r>
            <a:r>
              <a:rPr lang="tr-TR" dirty="0">
                <a:solidFill>
                  <a:schemeClr val="tx1"/>
                </a:solidFill>
              </a:rPr>
              <a:t>yılında İspanyolların işgaline kadar da başkent olarak </a:t>
            </a:r>
            <a:r>
              <a:rPr lang="tr-TR" dirty="0" smtClean="0">
                <a:solidFill>
                  <a:schemeClr val="tx1"/>
                </a:solidFill>
              </a:rPr>
              <a:t>kalmıştır. </a:t>
            </a:r>
            <a:r>
              <a:rPr lang="tr-TR" dirty="0">
                <a:solidFill>
                  <a:schemeClr val="tx1"/>
                </a:solidFill>
              </a:rPr>
              <a:t>Tarihte “</a:t>
            </a:r>
            <a:r>
              <a:rPr lang="tr-TR" dirty="0" err="1">
                <a:solidFill>
                  <a:schemeClr val="tx1"/>
                </a:solidFill>
              </a:rPr>
              <a:t>Cusco</a:t>
            </a:r>
            <a:r>
              <a:rPr lang="tr-TR" dirty="0">
                <a:solidFill>
                  <a:schemeClr val="tx1"/>
                </a:solidFill>
              </a:rPr>
              <a:t> Savaşı” olarak adlandırılan savaşı İspanyollar sayı olarak çok daha az olmasına rağmen </a:t>
            </a:r>
            <a:r>
              <a:rPr lang="tr-TR" dirty="0" smtClean="0">
                <a:solidFill>
                  <a:schemeClr val="tx1"/>
                </a:solidFill>
              </a:rPr>
              <a:t>kazanmışlardır.</a:t>
            </a:r>
            <a:endParaRPr lang="tr-TR" dirty="0">
              <a:solidFill>
                <a:schemeClr val="tx1"/>
              </a:solidFill>
            </a:endParaRPr>
          </a:p>
          <a:p>
            <a:pPr>
              <a:buFont typeface="Arial" panose="020B0604020202020204" pitchFamily="34" charset="0"/>
              <a:buChar char="•"/>
            </a:pPr>
            <a:r>
              <a:rPr lang="tr-TR" dirty="0" smtClean="0">
                <a:solidFill>
                  <a:schemeClr val="tx1"/>
                </a:solidFill>
              </a:rPr>
              <a:t> İşgalden </a:t>
            </a:r>
            <a:r>
              <a:rPr lang="tr-TR" dirty="0">
                <a:solidFill>
                  <a:schemeClr val="tx1"/>
                </a:solidFill>
              </a:rPr>
              <a:t>sonra İspanyollar şehirdeki </a:t>
            </a:r>
            <a:r>
              <a:rPr lang="tr-TR" dirty="0" err="1">
                <a:solidFill>
                  <a:schemeClr val="tx1"/>
                </a:solidFill>
              </a:rPr>
              <a:t>İnka</a:t>
            </a:r>
            <a:r>
              <a:rPr lang="tr-TR" dirty="0">
                <a:solidFill>
                  <a:schemeClr val="tx1"/>
                </a:solidFill>
              </a:rPr>
              <a:t> binalarının, tapınakların ve sarayların bir kısmını </a:t>
            </a:r>
            <a:r>
              <a:rPr lang="tr-TR" dirty="0" smtClean="0">
                <a:solidFill>
                  <a:schemeClr val="tx1"/>
                </a:solidFill>
              </a:rPr>
              <a:t>yıkmış, </a:t>
            </a:r>
            <a:r>
              <a:rPr lang="tr-TR" dirty="0">
                <a:solidFill>
                  <a:schemeClr val="tx1"/>
                </a:solidFill>
              </a:rPr>
              <a:t>bazı </a:t>
            </a:r>
            <a:r>
              <a:rPr lang="tr-TR" dirty="0" err="1">
                <a:solidFill>
                  <a:schemeClr val="tx1"/>
                </a:solidFill>
              </a:rPr>
              <a:t>İnka</a:t>
            </a:r>
            <a:r>
              <a:rPr lang="tr-TR" dirty="0">
                <a:solidFill>
                  <a:schemeClr val="tx1"/>
                </a:solidFill>
              </a:rPr>
              <a:t> tapınaklarını ise katedrale </a:t>
            </a:r>
            <a:r>
              <a:rPr lang="tr-TR" dirty="0" smtClean="0">
                <a:solidFill>
                  <a:schemeClr val="tx1"/>
                </a:solidFill>
              </a:rPr>
              <a:t>çevirmişlerdir. </a:t>
            </a:r>
            <a:r>
              <a:rPr lang="tr-TR" dirty="0">
                <a:solidFill>
                  <a:schemeClr val="tx1"/>
                </a:solidFill>
              </a:rPr>
              <a:t>Şehirden kalan duvarları ise </a:t>
            </a:r>
            <a:r>
              <a:rPr lang="tr-TR" dirty="0" smtClean="0">
                <a:solidFill>
                  <a:schemeClr val="tx1"/>
                </a:solidFill>
              </a:rPr>
              <a:t>yeni </a:t>
            </a:r>
            <a:r>
              <a:rPr lang="tr-TR" dirty="0" err="1" smtClean="0">
                <a:solidFill>
                  <a:schemeClr val="tx1"/>
                </a:solidFill>
              </a:rPr>
              <a:t>Cusco’nun</a:t>
            </a:r>
            <a:r>
              <a:rPr lang="tr-TR" dirty="0" smtClean="0">
                <a:solidFill>
                  <a:schemeClr val="tx1"/>
                </a:solidFill>
              </a:rPr>
              <a:t> </a:t>
            </a:r>
            <a:r>
              <a:rPr lang="tr-TR" dirty="0">
                <a:solidFill>
                  <a:schemeClr val="tx1"/>
                </a:solidFill>
              </a:rPr>
              <a:t>inşasında </a:t>
            </a:r>
            <a:r>
              <a:rPr lang="tr-TR" dirty="0" smtClean="0">
                <a:solidFill>
                  <a:schemeClr val="tx1"/>
                </a:solidFill>
              </a:rPr>
              <a:t>kullanmışlardır</a:t>
            </a:r>
            <a:r>
              <a:rPr lang="tr-TR" dirty="0">
                <a:solidFill>
                  <a:schemeClr val="tx1"/>
                </a:solidFill>
              </a:rPr>
              <a:t> (</a:t>
            </a:r>
            <a:r>
              <a:rPr lang="tr-TR" dirty="0" err="1">
                <a:solidFill>
                  <a:schemeClr val="tx1"/>
                </a:solidFill>
              </a:rPr>
              <a:t>Anonymous</a:t>
            </a:r>
            <a:r>
              <a:rPr lang="tr-TR" dirty="0">
                <a:solidFill>
                  <a:schemeClr val="tx1"/>
                </a:solidFill>
              </a:rPr>
              <a:t> 2019b</a:t>
            </a:r>
            <a:r>
              <a:rPr lang="tr-TR" dirty="0" smtClean="0">
                <a:solidFill>
                  <a:schemeClr val="tx1"/>
                </a:solidFill>
              </a:rPr>
              <a:t>).</a:t>
            </a:r>
            <a:endParaRPr lang="tr-TR" dirty="0">
              <a:solidFill>
                <a:schemeClr val="tx1"/>
              </a:solidFill>
            </a:endParaRPr>
          </a:p>
        </p:txBody>
      </p:sp>
      <p:sp>
        <p:nvSpPr>
          <p:cNvPr id="5" name="Metin kutusu 4"/>
          <p:cNvSpPr txBox="1"/>
          <p:nvPr/>
        </p:nvSpPr>
        <p:spPr>
          <a:xfrm>
            <a:off x="1" y="0"/>
            <a:ext cx="802639" cy="6858000"/>
          </a:xfrm>
          <a:prstGeom prst="rect">
            <a:avLst/>
          </a:prstGeom>
          <a:solidFill>
            <a:schemeClr val="accent2"/>
          </a:solidFill>
        </p:spPr>
        <p:txBody>
          <a:bodyPr wrap="square" rtlCol="0">
            <a:spAutoFit/>
          </a:bodyPr>
          <a:lstStyle/>
          <a:p>
            <a:endParaRPr lang="tr-TR" dirty="0"/>
          </a:p>
        </p:txBody>
      </p:sp>
      <p:sp>
        <p:nvSpPr>
          <p:cNvPr id="6" name="Metin kutusu 5"/>
          <p:cNvSpPr txBox="1"/>
          <p:nvPr/>
        </p:nvSpPr>
        <p:spPr>
          <a:xfrm>
            <a:off x="99028" y="1529382"/>
            <a:ext cx="696024" cy="3132268"/>
          </a:xfrm>
          <a:prstGeom prst="rect">
            <a:avLst/>
          </a:prstGeom>
          <a:noFill/>
        </p:spPr>
        <p:txBody>
          <a:bodyPr vert="wordArtVert" wrap="none" rtlCol="0">
            <a:spAutoFit/>
          </a:bodyPr>
          <a:lstStyle/>
          <a:p>
            <a:r>
              <a:rPr lang="tr-TR" sz="2800" b="1" dirty="0">
                <a:solidFill>
                  <a:schemeClr val="bg1"/>
                </a:solidFill>
              </a:rPr>
              <a:t>TARİHİ</a:t>
            </a:r>
          </a:p>
        </p:txBody>
      </p:sp>
      <p:sp>
        <p:nvSpPr>
          <p:cNvPr id="9" name="Metin kutusu 8"/>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pic>
        <p:nvPicPr>
          <p:cNvPr id="11" name="Resim 10"/>
          <p:cNvPicPr>
            <a:picLocks noChangeAspect="1"/>
          </p:cNvPicPr>
          <p:nvPr/>
        </p:nvPicPr>
        <p:blipFill>
          <a:blip r:embed="rId2"/>
          <a:stretch>
            <a:fillRect/>
          </a:stretch>
        </p:blipFill>
        <p:spPr>
          <a:xfrm>
            <a:off x="7672251" y="0"/>
            <a:ext cx="4580710" cy="3056193"/>
          </a:xfrm>
          <a:prstGeom prst="rect">
            <a:avLst/>
          </a:prstGeom>
        </p:spPr>
      </p:pic>
    </p:spTree>
    <p:extLst>
      <p:ext uri="{BB962C8B-B14F-4D97-AF65-F5344CB8AC3E}">
        <p14:creationId xmlns:p14="http://schemas.microsoft.com/office/powerpoint/2010/main" val="250367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 xmlns:a16="http://schemas.microsoft.com/office/drawing/2014/main" id="{419583C5-1B3B-4111-AF53-D44EDAE65A6C}"/>
              </a:ext>
            </a:extLst>
          </p:cNvPr>
          <p:cNvSpPr>
            <a:spLocks noGrp="1"/>
          </p:cNvSpPr>
          <p:nvPr>
            <p:ph idx="1"/>
          </p:nvPr>
        </p:nvSpPr>
        <p:spPr>
          <a:xfrm>
            <a:off x="1097280" y="1845734"/>
            <a:ext cx="4920343" cy="4285100"/>
          </a:xfrm>
        </p:spPr>
        <p:txBody>
          <a:bodyPr/>
          <a:lstStyle/>
          <a:p>
            <a:pPr>
              <a:buFont typeface="Arial" panose="020B0604020202020204" pitchFamily="34" charset="0"/>
              <a:buChar char="•"/>
            </a:pPr>
            <a:r>
              <a:rPr lang="tr-TR" dirty="0" err="1">
                <a:solidFill>
                  <a:schemeClr val="tx1"/>
                </a:solidFill>
              </a:rPr>
              <a:t>İnka</a:t>
            </a:r>
            <a:r>
              <a:rPr lang="tr-TR" dirty="0">
                <a:solidFill>
                  <a:schemeClr val="tx1"/>
                </a:solidFill>
              </a:rPr>
              <a:t> İmparatorluğunun başkenti olarak değişken tarihi, çevresindeki görülmeye değer yerleri ve </a:t>
            </a:r>
            <a:r>
              <a:rPr lang="tr-TR" dirty="0" err="1">
                <a:solidFill>
                  <a:schemeClr val="tx1"/>
                </a:solidFill>
              </a:rPr>
              <a:t>Andlar'ın</a:t>
            </a:r>
            <a:r>
              <a:rPr lang="tr-TR" dirty="0">
                <a:solidFill>
                  <a:schemeClr val="tx1"/>
                </a:solidFill>
              </a:rPr>
              <a:t> ortasındaki konumu ile sahip olduğu doğa güzellikleri şehri, çok sayıda turist için çekim merkezi haline </a:t>
            </a:r>
            <a:r>
              <a:rPr lang="tr-TR" dirty="0" smtClean="0">
                <a:solidFill>
                  <a:schemeClr val="tx1"/>
                </a:solidFill>
              </a:rPr>
              <a:t>getirmiştir. </a:t>
            </a:r>
          </a:p>
          <a:p>
            <a:pPr>
              <a:buFont typeface="Arial" panose="020B0604020202020204" pitchFamily="34" charset="0"/>
              <a:buChar char="•"/>
            </a:pPr>
            <a:endParaRPr lang="tr-TR" dirty="0" smtClean="0">
              <a:solidFill>
                <a:schemeClr val="tx1"/>
              </a:solidFill>
            </a:endParaRPr>
          </a:p>
          <a:p>
            <a:pPr>
              <a:buFont typeface="Arial" panose="020B0604020202020204" pitchFamily="34" charset="0"/>
              <a:buChar char="•"/>
            </a:pPr>
            <a:r>
              <a:rPr lang="tr-TR" dirty="0" err="1" smtClean="0">
                <a:solidFill>
                  <a:schemeClr val="tx1"/>
                </a:solidFill>
              </a:rPr>
              <a:t>İnka</a:t>
            </a:r>
            <a:r>
              <a:rPr lang="tr-TR" dirty="0" smtClean="0">
                <a:solidFill>
                  <a:schemeClr val="tx1"/>
                </a:solidFill>
              </a:rPr>
              <a:t> antik kenti</a:t>
            </a:r>
            <a:r>
              <a:rPr lang="tr-TR" dirty="0">
                <a:solidFill>
                  <a:schemeClr val="tx1"/>
                </a:solidFill>
              </a:rPr>
              <a:t> </a:t>
            </a:r>
            <a:r>
              <a:rPr lang="tr-TR" dirty="0" err="1">
                <a:solidFill>
                  <a:schemeClr val="tx1"/>
                </a:solidFill>
              </a:rPr>
              <a:t>Machu</a:t>
            </a:r>
            <a:r>
              <a:rPr lang="tr-TR" dirty="0">
                <a:solidFill>
                  <a:schemeClr val="tx1"/>
                </a:solidFill>
              </a:rPr>
              <a:t> </a:t>
            </a:r>
            <a:r>
              <a:rPr lang="tr-TR" dirty="0" err="1">
                <a:solidFill>
                  <a:schemeClr val="tx1"/>
                </a:solidFill>
              </a:rPr>
              <a:t>Picchu‘ya</a:t>
            </a:r>
            <a:r>
              <a:rPr lang="tr-TR" dirty="0">
                <a:solidFill>
                  <a:schemeClr val="tx1"/>
                </a:solidFill>
              </a:rPr>
              <a:t> giderken bir çıkış noktası olması, </a:t>
            </a:r>
            <a:r>
              <a:rPr lang="tr-TR" dirty="0" err="1">
                <a:solidFill>
                  <a:schemeClr val="tx1"/>
                </a:solidFill>
              </a:rPr>
              <a:t>Cusco'yu</a:t>
            </a:r>
            <a:r>
              <a:rPr lang="tr-TR" dirty="0">
                <a:solidFill>
                  <a:schemeClr val="tx1"/>
                </a:solidFill>
              </a:rPr>
              <a:t> dünyaca meşhur hale getirmiştir (</a:t>
            </a:r>
            <a:r>
              <a:rPr lang="tr-TR" dirty="0" err="1">
                <a:solidFill>
                  <a:schemeClr val="tx1"/>
                </a:solidFill>
              </a:rPr>
              <a:t>Anonymous</a:t>
            </a:r>
            <a:r>
              <a:rPr lang="tr-TR" dirty="0">
                <a:solidFill>
                  <a:schemeClr val="tx1"/>
                </a:solidFill>
              </a:rPr>
              <a:t> 2019b). </a:t>
            </a:r>
          </a:p>
          <a:p>
            <a:endParaRPr lang="tr-TR" dirty="0"/>
          </a:p>
        </p:txBody>
      </p:sp>
      <p:sp>
        <p:nvSpPr>
          <p:cNvPr id="6" name="Başlık 1">
            <a:extLst>
              <a:ext uri="{FF2B5EF4-FFF2-40B4-BE49-F238E27FC236}">
                <a16:creationId xmlns="" xmlns:a16="http://schemas.microsoft.com/office/drawing/2014/main" id="{C47D4424-465A-44ED-A889-D78EFE310576}"/>
              </a:ext>
            </a:extLst>
          </p:cNvPr>
          <p:cNvSpPr txBox="1">
            <a:spLocks/>
          </p:cNvSpPr>
          <p:nvPr/>
        </p:nvSpPr>
        <p:spPr>
          <a:xfrm>
            <a:off x="1254034" y="853440"/>
            <a:ext cx="3884023" cy="77941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tr-TR" sz="2800" b="1" smtClean="0">
                <a:solidFill>
                  <a:schemeClr val="tx1"/>
                </a:solidFill>
              </a:rPr>
              <a:t>CUSCO KENTİ</a:t>
            </a:r>
            <a:endParaRPr lang="tr-TR" sz="2800" b="1" dirty="0">
              <a:solidFill>
                <a:schemeClr val="tx1"/>
              </a:solidFill>
            </a:endParaRPr>
          </a:p>
        </p:txBody>
      </p:sp>
      <p:sp>
        <p:nvSpPr>
          <p:cNvPr id="7" name="Metin kutusu 6"/>
          <p:cNvSpPr txBox="1"/>
          <p:nvPr/>
        </p:nvSpPr>
        <p:spPr>
          <a:xfrm>
            <a:off x="1" y="0"/>
            <a:ext cx="802639" cy="6858000"/>
          </a:xfrm>
          <a:prstGeom prst="rect">
            <a:avLst/>
          </a:prstGeom>
          <a:solidFill>
            <a:schemeClr val="accent2"/>
          </a:solidFill>
        </p:spPr>
        <p:txBody>
          <a:bodyPr wrap="square" rtlCol="0">
            <a:spAutoFit/>
          </a:bodyPr>
          <a:lstStyle/>
          <a:p>
            <a:endParaRPr lang="tr-TR" dirty="0"/>
          </a:p>
        </p:txBody>
      </p:sp>
      <p:sp>
        <p:nvSpPr>
          <p:cNvPr id="8" name="Metin kutusu 7"/>
          <p:cNvSpPr txBox="1"/>
          <p:nvPr/>
        </p:nvSpPr>
        <p:spPr>
          <a:xfrm>
            <a:off x="99028" y="1529382"/>
            <a:ext cx="696024" cy="3132268"/>
          </a:xfrm>
          <a:prstGeom prst="rect">
            <a:avLst/>
          </a:prstGeom>
          <a:noFill/>
        </p:spPr>
        <p:txBody>
          <a:bodyPr vert="wordArtVert" wrap="none" rtlCol="0">
            <a:spAutoFit/>
          </a:bodyPr>
          <a:lstStyle/>
          <a:p>
            <a:r>
              <a:rPr lang="tr-TR" sz="2800" b="1" dirty="0">
                <a:solidFill>
                  <a:schemeClr val="bg1"/>
                </a:solidFill>
              </a:rPr>
              <a:t>TARİHİ</a:t>
            </a:r>
          </a:p>
        </p:txBody>
      </p:sp>
      <p:sp>
        <p:nvSpPr>
          <p:cNvPr id="9" name="Metin kutusu 8"/>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pic>
        <p:nvPicPr>
          <p:cNvPr id="10" name="Resim 9"/>
          <p:cNvPicPr>
            <a:picLocks noChangeAspect="1"/>
          </p:cNvPicPr>
          <p:nvPr/>
        </p:nvPicPr>
        <p:blipFill>
          <a:blip r:embed="rId2"/>
          <a:stretch>
            <a:fillRect/>
          </a:stretch>
        </p:blipFill>
        <p:spPr>
          <a:xfrm>
            <a:off x="6783975" y="73391"/>
            <a:ext cx="5270907" cy="3544685"/>
          </a:xfrm>
          <a:prstGeom prst="rect">
            <a:avLst/>
          </a:prstGeom>
        </p:spPr>
      </p:pic>
      <p:pic>
        <p:nvPicPr>
          <p:cNvPr id="4" name="Resim 3"/>
          <p:cNvPicPr>
            <a:picLocks noChangeAspect="1"/>
          </p:cNvPicPr>
          <p:nvPr/>
        </p:nvPicPr>
        <p:blipFill>
          <a:blip r:embed="rId3"/>
          <a:stretch>
            <a:fillRect/>
          </a:stretch>
        </p:blipFill>
        <p:spPr>
          <a:xfrm>
            <a:off x="6783975" y="3195138"/>
            <a:ext cx="5270907" cy="3107195"/>
          </a:xfrm>
          <a:prstGeom prst="rect">
            <a:avLst/>
          </a:prstGeom>
        </p:spPr>
      </p:pic>
    </p:spTree>
    <p:extLst>
      <p:ext uri="{BB962C8B-B14F-4D97-AF65-F5344CB8AC3E}">
        <p14:creationId xmlns:p14="http://schemas.microsoft.com/office/powerpoint/2010/main" val="3592468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Metin kutusu 4"/>
          <p:cNvSpPr txBox="1"/>
          <p:nvPr/>
        </p:nvSpPr>
        <p:spPr>
          <a:xfrm>
            <a:off x="2" y="0"/>
            <a:ext cx="622168" cy="6858000"/>
          </a:xfrm>
          <a:prstGeom prst="rect">
            <a:avLst/>
          </a:prstGeom>
          <a:solidFill>
            <a:schemeClr val="accent2"/>
          </a:solidFill>
        </p:spPr>
        <p:txBody>
          <a:bodyPr wrap="square" rtlCol="0">
            <a:spAutoFit/>
          </a:bodyPr>
          <a:lstStyle/>
          <a:p>
            <a:endParaRPr lang="tr-TR" dirty="0"/>
          </a:p>
        </p:txBody>
      </p:sp>
      <p:sp>
        <p:nvSpPr>
          <p:cNvPr id="2" name="İçerik Yer Tutucusu 1"/>
          <p:cNvSpPr>
            <a:spLocks noGrp="1"/>
          </p:cNvSpPr>
          <p:nvPr>
            <p:ph idx="1"/>
          </p:nvPr>
        </p:nvSpPr>
        <p:spPr>
          <a:xfrm>
            <a:off x="802638" y="3021874"/>
            <a:ext cx="11381774" cy="571863"/>
          </a:xfrm>
          <a:solidFill>
            <a:schemeClr val="bg1"/>
          </a:solidFill>
        </p:spPr>
        <p:txBody>
          <a:bodyPr>
            <a:normAutofit fontScale="92500" lnSpcReduction="20000"/>
          </a:bodyPr>
          <a:lstStyle/>
          <a:p>
            <a:r>
              <a:rPr lang="tr-TR" dirty="0" err="1">
                <a:solidFill>
                  <a:schemeClr val="tx1"/>
                </a:solidFill>
              </a:rPr>
              <a:t>Cusco</a:t>
            </a:r>
            <a:r>
              <a:rPr lang="tr-TR" dirty="0">
                <a:solidFill>
                  <a:schemeClr val="tx1"/>
                </a:solidFill>
              </a:rPr>
              <a:t> şehrinin tarihi bölgeleri 1983 yılında UNESCO tarafından bir Dünya Mirası olarak ilan edilmiştir (</a:t>
            </a:r>
            <a:r>
              <a:rPr lang="tr-TR" dirty="0" err="1">
                <a:solidFill>
                  <a:schemeClr val="tx1"/>
                </a:solidFill>
              </a:rPr>
              <a:t>Anonymous</a:t>
            </a:r>
            <a:r>
              <a:rPr lang="tr-TR" dirty="0">
                <a:solidFill>
                  <a:schemeClr val="tx1"/>
                </a:solidFill>
              </a:rPr>
              <a:t> 2019a).</a:t>
            </a:r>
          </a:p>
          <a:p>
            <a:endParaRPr lang="tr-TR" dirty="0">
              <a:solidFill>
                <a:schemeClr val="tx1"/>
              </a:solidFill>
            </a:endParaRPr>
          </a:p>
        </p:txBody>
      </p:sp>
      <p:sp>
        <p:nvSpPr>
          <p:cNvPr id="6" name="Metin kutusu 5"/>
          <p:cNvSpPr txBox="1"/>
          <p:nvPr/>
        </p:nvSpPr>
        <p:spPr>
          <a:xfrm>
            <a:off x="10610851" y="6419850"/>
            <a:ext cx="1581150" cy="369332"/>
          </a:xfrm>
          <a:prstGeom prst="rect">
            <a:avLst/>
          </a:prstGeom>
          <a:noFill/>
        </p:spPr>
        <p:txBody>
          <a:bodyPr wrap="square" rtlCol="0">
            <a:spAutoFit/>
          </a:bodyPr>
          <a:lstStyle/>
          <a:p>
            <a:r>
              <a:rPr lang="tr-TR" dirty="0">
                <a:solidFill>
                  <a:schemeClr val="bg1"/>
                </a:solidFill>
              </a:rPr>
              <a:t>PERU – CUSCO</a:t>
            </a:r>
          </a:p>
        </p:txBody>
      </p:sp>
      <p:sp>
        <p:nvSpPr>
          <p:cNvPr id="7" name="Metin kutusu 6"/>
          <p:cNvSpPr txBox="1"/>
          <p:nvPr/>
        </p:nvSpPr>
        <p:spPr>
          <a:xfrm>
            <a:off x="1" y="0"/>
            <a:ext cx="802639" cy="6858000"/>
          </a:xfrm>
          <a:prstGeom prst="rect">
            <a:avLst/>
          </a:prstGeom>
          <a:solidFill>
            <a:schemeClr val="accent2"/>
          </a:solidFill>
        </p:spPr>
        <p:txBody>
          <a:bodyPr wrap="square" rtlCol="0">
            <a:spAutoFit/>
          </a:bodyPr>
          <a:lstStyle/>
          <a:p>
            <a:endParaRPr lang="tr-TR" dirty="0"/>
          </a:p>
        </p:txBody>
      </p:sp>
      <p:sp>
        <p:nvSpPr>
          <p:cNvPr id="8" name="Metin kutusu 7"/>
          <p:cNvSpPr txBox="1"/>
          <p:nvPr/>
        </p:nvSpPr>
        <p:spPr>
          <a:xfrm>
            <a:off x="53308" y="1529382"/>
            <a:ext cx="696024" cy="3132268"/>
          </a:xfrm>
          <a:prstGeom prst="rect">
            <a:avLst/>
          </a:prstGeom>
          <a:noFill/>
        </p:spPr>
        <p:txBody>
          <a:bodyPr vert="wordArtVert" wrap="none" rtlCol="0">
            <a:spAutoFit/>
          </a:bodyPr>
          <a:lstStyle/>
          <a:p>
            <a:r>
              <a:rPr lang="tr-TR" sz="2800" b="1" dirty="0">
                <a:solidFill>
                  <a:schemeClr val="bg1"/>
                </a:solidFill>
              </a:rPr>
              <a:t>TARİHİ</a:t>
            </a:r>
          </a:p>
        </p:txBody>
      </p:sp>
    </p:spTree>
    <p:extLst>
      <p:ext uri="{BB962C8B-B14F-4D97-AF65-F5344CB8AC3E}">
        <p14:creationId xmlns:p14="http://schemas.microsoft.com/office/powerpoint/2010/main" val="589093323"/>
      </p:ext>
    </p:extLst>
  </p:cSld>
  <p:clrMapOvr>
    <a:masterClrMapping/>
  </p:clrMapOvr>
</p:sld>
</file>

<file path=ppt/theme/theme1.xml><?xml version="1.0" encoding="utf-8"?>
<a:theme xmlns:a="http://schemas.openxmlformats.org/drawingml/2006/main" name="Geçmişe bakış">
  <a:themeElements>
    <a:clrScheme name="Turuncu Kırmızı">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Geçmişe bakı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çmişe bakış">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Words>2945</Words>
  <Application>Microsoft Office PowerPoint</Application>
  <PresentationFormat>Özel</PresentationFormat>
  <Paragraphs>406</Paragraphs>
  <Slides>63</Slides>
  <Notes>4</Notes>
  <HiddenSlides>0</HiddenSlides>
  <MMClips>1</MMClips>
  <ScaleCrop>false</ScaleCrop>
  <HeadingPairs>
    <vt:vector size="4" baseType="variant">
      <vt:variant>
        <vt:lpstr>Tema</vt:lpstr>
      </vt:variant>
      <vt:variant>
        <vt:i4>1</vt:i4>
      </vt:variant>
      <vt:variant>
        <vt:lpstr>Slayt Başlıkları</vt:lpstr>
      </vt:variant>
      <vt:variant>
        <vt:i4>63</vt:i4>
      </vt:variant>
    </vt:vector>
  </HeadingPairs>
  <TitlesOfParts>
    <vt:vector size="64" baseType="lpstr">
      <vt:lpstr>Geçmişe bakış</vt:lpstr>
      <vt:lpstr>PowerPoint Sunusu</vt:lpstr>
      <vt:lpstr>PowerPoint Sunusu</vt:lpstr>
      <vt:lpstr>PowerPoint Sunusu</vt:lpstr>
      <vt:lpstr>PERU CUMHURİYETİ</vt:lpstr>
      <vt:lpstr>PowerPoint Sunusu</vt:lpstr>
      <vt:lpstr>PowerPoint Sunusu</vt:lpstr>
      <vt:lpstr>CUSCO KENTİ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TEŞEKKÜRLER</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aleyna çolak</dc:creator>
  <cp:lastModifiedBy>Windows Kullanıcısı</cp:lastModifiedBy>
  <cp:revision>50</cp:revision>
  <dcterms:created xsi:type="dcterms:W3CDTF">2019-12-02T14:43:16Z</dcterms:created>
  <dcterms:modified xsi:type="dcterms:W3CDTF">2020-08-19T21:13:23Z</dcterms:modified>
</cp:coreProperties>
</file>